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1" r:id="rId11"/>
    <p:sldId id="265" r:id="rId12"/>
    <p:sldId id="273" r:id="rId13"/>
    <p:sldId id="266" r:id="rId14"/>
    <p:sldId id="267" r:id="rId15"/>
    <p:sldId id="268" r:id="rId16"/>
    <p:sldId id="269" r:id="rId17"/>
    <p:sldId id="270"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Maven Pro" panose="020B0604020202020204" charset="0"/>
      <p:regular r:id="rId28"/>
      <p:bold r:id="rId29"/>
    </p:embeddedFont>
    <p:embeddedFont>
      <p:font typeface="Nunito"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42A79-C29B-0247-BD31-D54BA9217F25}" v="299" dt="2023-03-02T02:07:32.223"/>
    <p1510:client id="{4EE7CE9E-E475-4B3E-9290-F71596C01ED3}" v="3012" dt="2023-03-02T02:13:53.918"/>
    <p1510:client id="{A84EEA04-B1B6-4466-858A-5EA5E717D383}" v="25" dt="2023-03-02T06:50:14.694"/>
    <p1510:client id="{C6CEA1EF-FDDF-4653-B5AE-53DEB8C842CB}" v="3" dt="2023-03-01T22:43:18.483"/>
    <p1510:client id="{DD3105F0-C262-4534-B822-6293E63DE54F}" v="570" dt="2023-03-02T01:29: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microsoft.com/office/2015/10/relationships/revisionInfo" Target="revisionInfo.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Greenert" userId="eb44be73-6a13-49c7-91ec-66ab0d94d32d" providerId="ADAL" clId="{4EE7CE9E-E475-4B3E-9290-F71596C01ED3}"/>
    <pc:docChg chg="undo custSel addSld delSld modSld sldOrd">
      <pc:chgData name="Joshua Greenert" userId="eb44be73-6a13-49c7-91ec-66ab0d94d32d" providerId="ADAL" clId="{4EE7CE9E-E475-4B3E-9290-F71596C01ED3}" dt="2023-03-02T02:13:53.918" v="3012" actId="2696"/>
      <pc:docMkLst>
        <pc:docMk/>
      </pc:docMkLst>
      <pc:sldChg chg="addSp delSp modSp mod modTransition delAnim modNotesTx">
        <pc:chgData name="Joshua Greenert" userId="eb44be73-6a13-49c7-91ec-66ab0d94d32d" providerId="ADAL" clId="{4EE7CE9E-E475-4B3E-9290-F71596C01ED3}" dt="2023-03-02T00:22:49.537" v="2535"/>
        <pc:sldMkLst>
          <pc:docMk/>
          <pc:sldMk cId="0" sldId="256"/>
        </pc:sldMkLst>
        <pc:picChg chg="add del mod">
          <ac:chgData name="Joshua Greenert" userId="eb44be73-6a13-49c7-91ec-66ab0d94d32d" providerId="ADAL" clId="{4EE7CE9E-E475-4B3E-9290-F71596C01ED3}" dt="2023-03-01T22:46:24.345" v="1" actId="478"/>
          <ac:picMkLst>
            <pc:docMk/>
            <pc:sldMk cId="0" sldId="256"/>
            <ac:picMk id="4" creationId="{820DD852-F96E-FF1A-FF54-942EE53FBF2D}"/>
          </ac:picMkLst>
        </pc:picChg>
        <pc:picChg chg="add mod">
          <ac:chgData name="Joshua Greenert" userId="eb44be73-6a13-49c7-91ec-66ab0d94d32d" providerId="ADAL" clId="{4EE7CE9E-E475-4B3E-9290-F71596C01ED3}" dt="2023-03-02T00:22:49.537" v="2535"/>
          <ac:picMkLst>
            <pc:docMk/>
            <pc:sldMk cId="0" sldId="256"/>
            <ac:picMk id="14" creationId="{43FB9A2C-5B3F-3144-56D0-E528BD4D894E}"/>
          </ac:picMkLst>
        </pc:picChg>
      </pc:sldChg>
      <pc:sldChg chg="addSp modSp modNotesTx">
        <pc:chgData name="Joshua Greenert" userId="eb44be73-6a13-49c7-91ec-66ab0d94d32d" providerId="ADAL" clId="{4EE7CE9E-E475-4B3E-9290-F71596C01ED3}" dt="2023-03-02T00:34:41.601" v="2540"/>
        <pc:sldMkLst>
          <pc:docMk/>
          <pc:sldMk cId="0" sldId="257"/>
        </pc:sldMkLst>
        <pc:picChg chg="add mod">
          <ac:chgData name="Joshua Greenert" userId="eb44be73-6a13-49c7-91ec-66ab0d94d32d" providerId="ADAL" clId="{4EE7CE9E-E475-4B3E-9290-F71596C01ED3}" dt="2023-03-02T00:34:41.601" v="2540"/>
          <ac:picMkLst>
            <pc:docMk/>
            <pc:sldMk cId="0" sldId="257"/>
            <ac:picMk id="6" creationId="{E1E41E48-F478-2B69-1A47-3A20C6E6F1A4}"/>
          </ac:picMkLst>
        </pc:picChg>
      </pc:sldChg>
      <pc:sldChg chg="addSp modSp modTransition modNotesTx">
        <pc:chgData name="Joshua Greenert" userId="eb44be73-6a13-49c7-91ec-66ab0d94d32d" providerId="ADAL" clId="{4EE7CE9E-E475-4B3E-9290-F71596C01ED3}" dt="2023-03-02T00:38:33.677" v="2578"/>
        <pc:sldMkLst>
          <pc:docMk/>
          <pc:sldMk cId="0" sldId="258"/>
        </pc:sldMkLst>
        <pc:picChg chg="add mod">
          <ac:chgData name="Joshua Greenert" userId="eb44be73-6a13-49c7-91ec-66ab0d94d32d" providerId="ADAL" clId="{4EE7CE9E-E475-4B3E-9290-F71596C01ED3}" dt="2023-03-02T00:38:33.677" v="2578"/>
          <ac:picMkLst>
            <pc:docMk/>
            <pc:sldMk cId="0" sldId="258"/>
            <ac:picMk id="5" creationId="{C7BDB662-E874-2752-C1E8-345EA39146F0}"/>
          </ac:picMkLst>
        </pc:picChg>
      </pc:sldChg>
      <pc:sldChg chg="addSp modSp modNotesTx">
        <pc:chgData name="Joshua Greenert" userId="eb44be73-6a13-49c7-91ec-66ab0d94d32d" providerId="ADAL" clId="{4EE7CE9E-E475-4B3E-9290-F71596C01ED3}" dt="2023-03-02T00:48:36.582" v="2579"/>
        <pc:sldMkLst>
          <pc:docMk/>
          <pc:sldMk cId="0" sldId="259"/>
        </pc:sldMkLst>
        <pc:picChg chg="add mod">
          <ac:chgData name="Joshua Greenert" userId="eb44be73-6a13-49c7-91ec-66ab0d94d32d" providerId="ADAL" clId="{4EE7CE9E-E475-4B3E-9290-F71596C01ED3}" dt="2023-03-02T00:48:36.582" v="2579"/>
          <ac:picMkLst>
            <pc:docMk/>
            <pc:sldMk cId="0" sldId="259"/>
            <ac:picMk id="10" creationId="{C6AD5983-639D-FE8B-5598-C11A3D6F64CA}"/>
          </ac:picMkLst>
        </pc:picChg>
      </pc:sldChg>
      <pc:sldChg chg="addSp modSp modNotesTx">
        <pc:chgData name="Joshua Greenert" userId="eb44be73-6a13-49c7-91ec-66ab0d94d32d" providerId="ADAL" clId="{4EE7CE9E-E475-4B3E-9290-F71596C01ED3}" dt="2023-03-02T00:50:37.100" v="2580"/>
        <pc:sldMkLst>
          <pc:docMk/>
          <pc:sldMk cId="0" sldId="260"/>
        </pc:sldMkLst>
        <pc:picChg chg="add mod">
          <ac:chgData name="Joshua Greenert" userId="eb44be73-6a13-49c7-91ec-66ab0d94d32d" providerId="ADAL" clId="{4EE7CE9E-E475-4B3E-9290-F71596C01ED3}" dt="2023-03-02T00:50:37.100" v="2580"/>
          <ac:picMkLst>
            <pc:docMk/>
            <pc:sldMk cId="0" sldId="260"/>
            <ac:picMk id="5" creationId="{40AD2FA2-746F-0EAD-BDA7-A4CFC244826E}"/>
          </ac:picMkLst>
        </pc:picChg>
      </pc:sldChg>
      <pc:sldChg chg="delSp modTransition modAnim modNotesTx">
        <pc:chgData name="Joshua Greenert" userId="eb44be73-6a13-49c7-91ec-66ab0d94d32d" providerId="ADAL" clId="{4EE7CE9E-E475-4B3E-9290-F71596C01ED3}" dt="2023-03-02T01:24:52.184" v="2731"/>
        <pc:sldMkLst>
          <pc:docMk/>
          <pc:sldMk cId="0" sldId="263"/>
        </pc:sldMkLst>
        <pc:picChg chg="del">
          <ac:chgData name="Joshua Greenert" userId="eb44be73-6a13-49c7-91ec-66ab0d94d32d" providerId="ADAL" clId="{4EE7CE9E-E475-4B3E-9290-F71596C01ED3}" dt="2023-03-02T01:24:52.184" v="2731"/>
          <ac:picMkLst>
            <pc:docMk/>
            <pc:sldMk cId="0" sldId="263"/>
            <ac:picMk id="3" creationId="{CD7F02F5-B4D2-3961-72BE-85E85C9DFA44}"/>
          </ac:picMkLst>
        </pc:picChg>
      </pc:sldChg>
      <pc:sldChg chg="delSp modTransition modAnim modNotesTx">
        <pc:chgData name="Joshua Greenert" userId="eb44be73-6a13-49c7-91ec-66ab0d94d32d" providerId="ADAL" clId="{4EE7CE9E-E475-4B3E-9290-F71596C01ED3}" dt="2023-03-02T01:17:12.878" v="2711" actId="20577"/>
        <pc:sldMkLst>
          <pc:docMk/>
          <pc:sldMk cId="0" sldId="264"/>
        </pc:sldMkLst>
        <pc:picChg chg="del">
          <ac:chgData name="Joshua Greenert" userId="eb44be73-6a13-49c7-91ec-66ab0d94d32d" providerId="ADAL" clId="{4EE7CE9E-E475-4B3E-9290-F71596C01ED3}" dt="2023-03-02T01:05:50.867" v="2620"/>
          <ac:picMkLst>
            <pc:docMk/>
            <pc:sldMk cId="0" sldId="264"/>
            <ac:picMk id="2" creationId="{C0BC6652-3DB3-A8C9-FDC0-6B054953FC39}"/>
          </ac:picMkLst>
        </pc:picChg>
      </pc:sldChg>
      <pc:sldChg chg="modNotesTx">
        <pc:chgData name="Joshua Greenert" userId="eb44be73-6a13-49c7-91ec-66ab0d94d32d" providerId="ADAL" clId="{4EE7CE9E-E475-4B3E-9290-F71596C01ED3}" dt="2023-03-02T01:27:37.556" v="2755" actId="20577"/>
        <pc:sldMkLst>
          <pc:docMk/>
          <pc:sldMk cId="0" sldId="265"/>
        </pc:sldMkLst>
      </pc:sldChg>
      <pc:sldChg chg="delSp modTransition modAnim modNotesTx">
        <pc:chgData name="Joshua Greenert" userId="eb44be73-6a13-49c7-91ec-66ab0d94d32d" providerId="ADAL" clId="{4EE7CE9E-E475-4B3E-9290-F71596C01ED3}" dt="2023-03-02T01:42:45.724" v="2860" actId="20577"/>
        <pc:sldMkLst>
          <pc:docMk/>
          <pc:sldMk cId="0" sldId="266"/>
        </pc:sldMkLst>
        <pc:picChg chg="del">
          <ac:chgData name="Joshua Greenert" userId="eb44be73-6a13-49c7-91ec-66ab0d94d32d" providerId="ADAL" clId="{4EE7CE9E-E475-4B3E-9290-F71596C01ED3}" dt="2023-03-02T01:42:40.146" v="2859"/>
          <ac:picMkLst>
            <pc:docMk/>
            <pc:sldMk cId="0" sldId="266"/>
            <ac:picMk id="2" creationId="{0E548ACC-4709-3F89-C5B6-DB477C65E249}"/>
          </ac:picMkLst>
        </pc:picChg>
        <pc:picChg chg="del">
          <ac:chgData name="Joshua Greenert" userId="eb44be73-6a13-49c7-91ec-66ab0d94d32d" providerId="ADAL" clId="{4EE7CE9E-E475-4B3E-9290-F71596C01ED3}" dt="2023-03-02T01:42:00.061" v="2858"/>
          <ac:picMkLst>
            <pc:docMk/>
            <pc:sldMk cId="0" sldId="266"/>
            <ac:picMk id="2" creationId="{9818CAF5-B94F-1A8F-124F-92070E9745FF}"/>
          </ac:picMkLst>
        </pc:picChg>
      </pc:sldChg>
      <pc:sldChg chg="delSp modTransition modAnim modNotesTx">
        <pc:chgData name="Joshua Greenert" userId="eb44be73-6a13-49c7-91ec-66ab0d94d32d" providerId="ADAL" clId="{4EE7CE9E-E475-4B3E-9290-F71596C01ED3}" dt="2023-03-02T01:56:40.232" v="2986"/>
        <pc:sldMkLst>
          <pc:docMk/>
          <pc:sldMk cId="0" sldId="267"/>
        </pc:sldMkLst>
        <pc:picChg chg="del">
          <ac:chgData name="Joshua Greenert" userId="eb44be73-6a13-49c7-91ec-66ab0d94d32d" providerId="ADAL" clId="{4EE7CE9E-E475-4B3E-9290-F71596C01ED3}" dt="2023-03-02T01:54:40.333" v="2985"/>
          <ac:picMkLst>
            <pc:docMk/>
            <pc:sldMk cId="0" sldId="267"/>
            <ac:picMk id="2" creationId="{6AF5E247-F9A4-B771-6F3F-52AFE0204F53}"/>
          </ac:picMkLst>
        </pc:picChg>
        <pc:picChg chg="del">
          <ac:chgData name="Joshua Greenert" userId="eb44be73-6a13-49c7-91ec-66ab0d94d32d" providerId="ADAL" clId="{4EE7CE9E-E475-4B3E-9290-F71596C01ED3}" dt="2023-03-02T01:45:09.043" v="2861"/>
          <ac:picMkLst>
            <pc:docMk/>
            <pc:sldMk cId="0" sldId="267"/>
            <ac:picMk id="2" creationId="{B917435D-D6AF-9B96-65E2-DDF05C9D97A3}"/>
          </ac:picMkLst>
        </pc:picChg>
        <pc:picChg chg="del">
          <ac:chgData name="Joshua Greenert" userId="eb44be73-6a13-49c7-91ec-66ab0d94d32d" providerId="ADAL" clId="{4EE7CE9E-E475-4B3E-9290-F71596C01ED3}" dt="2023-03-02T01:56:40.232" v="2986"/>
          <ac:picMkLst>
            <pc:docMk/>
            <pc:sldMk cId="0" sldId="267"/>
            <ac:picMk id="2" creationId="{D261F615-578B-698D-F6AB-C7831048010A}"/>
          </ac:picMkLst>
        </pc:picChg>
      </pc:sldChg>
      <pc:sldChg chg="delSp modTransition modAnim modNotesTx">
        <pc:chgData name="Joshua Greenert" userId="eb44be73-6a13-49c7-91ec-66ab0d94d32d" providerId="ADAL" clId="{4EE7CE9E-E475-4B3E-9290-F71596C01ED3}" dt="2023-03-02T02:06:04.932" v="3008"/>
        <pc:sldMkLst>
          <pc:docMk/>
          <pc:sldMk cId="0" sldId="268"/>
        </pc:sldMkLst>
        <pc:picChg chg="del">
          <ac:chgData name="Joshua Greenert" userId="eb44be73-6a13-49c7-91ec-66ab0d94d32d" providerId="ADAL" clId="{4EE7CE9E-E475-4B3E-9290-F71596C01ED3}" dt="2023-03-02T02:05:21.827" v="3007"/>
          <ac:picMkLst>
            <pc:docMk/>
            <pc:sldMk cId="0" sldId="268"/>
            <ac:picMk id="2" creationId="{362BBC35-68AB-4176-A895-CFEC061D94DE}"/>
          </ac:picMkLst>
        </pc:picChg>
        <pc:picChg chg="del">
          <ac:chgData name="Joshua Greenert" userId="eb44be73-6a13-49c7-91ec-66ab0d94d32d" providerId="ADAL" clId="{4EE7CE9E-E475-4B3E-9290-F71596C01ED3}" dt="2023-03-02T02:03:48.978" v="3006"/>
          <ac:picMkLst>
            <pc:docMk/>
            <pc:sldMk cId="0" sldId="268"/>
            <ac:picMk id="2" creationId="{3C934998-DD80-3FFD-F41D-EDE20B8C7F9B}"/>
          </ac:picMkLst>
        </pc:picChg>
        <pc:picChg chg="del">
          <ac:chgData name="Joshua Greenert" userId="eb44be73-6a13-49c7-91ec-66ab0d94d32d" providerId="ADAL" clId="{4EE7CE9E-E475-4B3E-9290-F71596C01ED3}" dt="2023-03-02T02:06:04.932" v="3008"/>
          <ac:picMkLst>
            <pc:docMk/>
            <pc:sldMk cId="0" sldId="268"/>
            <ac:picMk id="2" creationId="{BEAE2260-BF58-DAFD-BDC3-FD8CB0357BB8}"/>
          </ac:picMkLst>
        </pc:picChg>
      </pc:sldChg>
      <pc:sldChg chg="addSp modSp">
        <pc:chgData name="Joshua Greenert" userId="eb44be73-6a13-49c7-91ec-66ab0d94d32d" providerId="ADAL" clId="{4EE7CE9E-E475-4B3E-9290-F71596C01ED3}" dt="2023-03-02T02:12:44.219" v="3010"/>
        <pc:sldMkLst>
          <pc:docMk/>
          <pc:sldMk cId="0" sldId="269"/>
        </pc:sldMkLst>
        <pc:picChg chg="add mod">
          <ac:chgData name="Joshua Greenert" userId="eb44be73-6a13-49c7-91ec-66ab0d94d32d" providerId="ADAL" clId="{4EE7CE9E-E475-4B3E-9290-F71596C01ED3}" dt="2023-03-02T02:12:44.219" v="3010"/>
          <ac:picMkLst>
            <pc:docMk/>
            <pc:sldMk cId="0" sldId="269"/>
            <ac:picMk id="4" creationId="{0C73C357-7153-A2E7-77AC-C9E409B076CD}"/>
          </ac:picMkLst>
        </pc:picChg>
      </pc:sldChg>
      <pc:sldChg chg="addSp delSp modSp new mod modTransition modNotesTx">
        <pc:chgData name="Joshua Greenert" userId="eb44be73-6a13-49c7-91ec-66ab0d94d32d" providerId="ADAL" clId="{4EE7CE9E-E475-4B3E-9290-F71596C01ED3}" dt="2023-03-02T02:12:15.627" v="3009"/>
        <pc:sldMkLst>
          <pc:docMk/>
          <pc:sldMk cId="1053104472" sldId="271"/>
        </pc:sldMkLst>
        <pc:spChg chg="mod">
          <ac:chgData name="Joshua Greenert" userId="eb44be73-6a13-49c7-91ec-66ab0d94d32d" providerId="ADAL" clId="{4EE7CE9E-E475-4B3E-9290-F71596C01ED3}" dt="2023-03-02T00:00:12.696" v="704" actId="1076"/>
          <ac:spMkLst>
            <pc:docMk/>
            <pc:sldMk cId="1053104472" sldId="271"/>
            <ac:spMk id="2" creationId="{03115B24-D8B3-F535-2FFE-453930BC1160}"/>
          </ac:spMkLst>
        </pc:spChg>
        <pc:spChg chg="del">
          <ac:chgData name="Joshua Greenert" userId="eb44be73-6a13-49c7-91ec-66ab0d94d32d" providerId="ADAL" clId="{4EE7CE9E-E475-4B3E-9290-F71596C01ED3}" dt="2023-03-01T23:59:08.321" v="695" actId="478"/>
          <ac:spMkLst>
            <pc:docMk/>
            <pc:sldMk cId="1053104472" sldId="271"/>
            <ac:spMk id="3" creationId="{DA1C837A-8666-3E30-0302-860753F0C56A}"/>
          </ac:spMkLst>
        </pc:spChg>
        <pc:picChg chg="add mod">
          <ac:chgData name="Joshua Greenert" userId="eb44be73-6a13-49c7-91ec-66ab0d94d32d" providerId="ADAL" clId="{4EE7CE9E-E475-4B3E-9290-F71596C01ED3}" dt="2023-03-02T00:00:41.089" v="708" actId="1076"/>
          <ac:picMkLst>
            <pc:docMk/>
            <pc:sldMk cId="1053104472" sldId="271"/>
            <ac:picMk id="5" creationId="{6FD1D360-9AD2-AEC4-6D6E-0B5B300D5CC2}"/>
          </ac:picMkLst>
        </pc:picChg>
        <pc:picChg chg="add del mod">
          <ac:chgData name="Joshua Greenert" userId="eb44be73-6a13-49c7-91ec-66ab0d94d32d" providerId="ADAL" clId="{4EE7CE9E-E475-4B3E-9290-F71596C01ED3}" dt="2023-03-02T00:00:35.477" v="705" actId="478"/>
          <ac:picMkLst>
            <pc:docMk/>
            <pc:sldMk cId="1053104472" sldId="271"/>
            <ac:picMk id="7" creationId="{20D45037-F645-0D4E-A2F7-41578CE50A1F}"/>
          </ac:picMkLst>
        </pc:picChg>
        <pc:picChg chg="add mod">
          <ac:chgData name="Joshua Greenert" userId="eb44be73-6a13-49c7-91ec-66ab0d94d32d" providerId="ADAL" clId="{4EE7CE9E-E475-4B3E-9290-F71596C01ED3}" dt="2023-03-02T02:12:15.627" v="3009"/>
          <ac:picMkLst>
            <pc:docMk/>
            <pc:sldMk cId="1053104472" sldId="271"/>
            <ac:picMk id="18" creationId="{BB8D048D-F7D4-4934-B942-5E8B2ACA0117}"/>
          </ac:picMkLst>
        </pc:picChg>
      </pc:sldChg>
      <pc:sldChg chg="new del">
        <pc:chgData name="Joshua Greenert" userId="eb44be73-6a13-49c7-91ec-66ab0d94d32d" providerId="ADAL" clId="{4EE7CE9E-E475-4B3E-9290-F71596C01ED3}" dt="2023-03-02T00:01:08.633" v="713" actId="2696"/>
        <pc:sldMkLst>
          <pc:docMk/>
          <pc:sldMk cId="119237072" sldId="272"/>
        </pc:sldMkLst>
      </pc:sldChg>
      <pc:sldChg chg="addSp delSp modSp add mod ord modNotesTx">
        <pc:chgData name="Joshua Greenert" userId="eb44be73-6a13-49c7-91ec-66ab0d94d32d" providerId="ADAL" clId="{4EE7CE9E-E475-4B3E-9290-F71596C01ED3}" dt="2023-03-02T02:13:27.613" v="3011"/>
        <pc:sldMkLst>
          <pc:docMk/>
          <pc:sldMk cId="3912855854" sldId="273"/>
        </pc:sldMkLst>
        <pc:spChg chg="mod">
          <ac:chgData name="Joshua Greenert" userId="eb44be73-6a13-49c7-91ec-66ab0d94d32d" providerId="ADAL" clId="{4EE7CE9E-E475-4B3E-9290-F71596C01ED3}" dt="2023-03-02T00:01:11.651" v="715" actId="20577"/>
          <ac:spMkLst>
            <pc:docMk/>
            <pc:sldMk cId="3912855854" sldId="273"/>
            <ac:spMk id="2" creationId="{03115B24-D8B3-F535-2FFE-453930BC1160}"/>
          </ac:spMkLst>
        </pc:spChg>
        <pc:picChg chg="add del mod">
          <ac:chgData name="Joshua Greenert" userId="eb44be73-6a13-49c7-91ec-66ab0d94d32d" providerId="ADAL" clId="{4EE7CE9E-E475-4B3E-9290-F71596C01ED3}" dt="2023-03-02T00:03:38.489" v="727" actId="478"/>
          <ac:picMkLst>
            <pc:docMk/>
            <pc:sldMk cId="3912855854" sldId="273"/>
            <ac:picMk id="4" creationId="{02FE8D56-3F1C-9D69-B386-520C1C9F1B13}"/>
          </ac:picMkLst>
        </pc:picChg>
        <pc:picChg chg="add del">
          <ac:chgData name="Joshua Greenert" userId="eb44be73-6a13-49c7-91ec-66ab0d94d32d" providerId="ADAL" clId="{4EE7CE9E-E475-4B3E-9290-F71596C01ED3}" dt="2023-03-02T00:01:19.500" v="718" actId="478"/>
          <ac:picMkLst>
            <pc:docMk/>
            <pc:sldMk cId="3912855854" sldId="273"/>
            <ac:picMk id="5" creationId="{6FD1D360-9AD2-AEC4-6D6E-0B5B300D5CC2}"/>
          </ac:picMkLst>
        </pc:picChg>
        <pc:picChg chg="add mod">
          <ac:chgData name="Joshua Greenert" userId="eb44be73-6a13-49c7-91ec-66ab0d94d32d" providerId="ADAL" clId="{4EE7CE9E-E475-4B3E-9290-F71596C01ED3}" dt="2023-03-02T02:13:27.613" v="3011"/>
          <ac:picMkLst>
            <pc:docMk/>
            <pc:sldMk cId="3912855854" sldId="273"/>
            <ac:picMk id="11" creationId="{FD2150B6-EFCC-6373-07C4-C596C23DAE79}"/>
          </ac:picMkLst>
        </pc:picChg>
      </pc:sldChg>
      <pc:sldChg chg="del">
        <pc:chgData name="Joshua Greenert" userId="eb44be73-6a13-49c7-91ec-66ab0d94d32d" providerId="ADAL" clId="{4EE7CE9E-E475-4B3E-9290-F71596C01ED3}" dt="2023-03-02T02:13:53.918" v="3012" actId="2696"/>
        <pc:sldMkLst>
          <pc:docMk/>
          <pc:sldMk cId="71211197" sldId="274"/>
        </pc:sldMkLst>
      </pc:sldChg>
    </pc:docChg>
  </pc:docChgLst>
  <pc:docChgLst>
    <pc:chgData name="Mithil Patel" userId="S::mitpatel1@my365.bellevue.edu::1cb94d33-e855-4fbf-ab26-2d7eb091e51e" providerId="AD" clId="Web-{A84EEA04-B1B6-4466-858A-5EA5E717D383}"/>
    <pc:docChg chg="modSld">
      <pc:chgData name="Mithil Patel" userId="S::mitpatel1@my365.bellevue.edu::1cb94d33-e855-4fbf-ab26-2d7eb091e51e" providerId="AD" clId="Web-{A84EEA04-B1B6-4466-858A-5EA5E717D383}" dt="2023-03-02T06:50:14.694" v="24" actId="20577"/>
      <pc:docMkLst>
        <pc:docMk/>
      </pc:docMkLst>
      <pc:sldChg chg="modSp">
        <pc:chgData name="Mithil Patel" userId="S::mitpatel1@my365.bellevue.edu::1cb94d33-e855-4fbf-ab26-2d7eb091e51e" providerId="AD" clId="Web-{A84EEA04-B1B6-4466-858A-5EA5E717D383}" dt="2023-03-02T06:50:14.694" v="24" actId="20577"/>
        <pc:sldMkLst>
          <pc:docMk/>
          <pc:sldMk cId="0" sldId="267"/>
        </pc:sldMkLst>
        <pc:spChg chg="mod">
          <ac:chgData name="Mithil Patel" userId="S::mitpatel1@my365.bellevue.edu::1cb94d33-e855-4fbf-ab26-2d7eb091e51e" providerId="AD" clId="Web-{A84EEA04-B1B6-4466-858A-5EA5E717D383}" dt="2023-03-02T06:50:14.694" v="24" actId="20577"/>
          <ac:spMkLst>
            <pc:docMk/>
            <pc:sldMk cId="0" sldId="267"/>
            <ac:spMk id="358" creationId="{00000000-0000-0000-0000-000000000000}"/>
          </ac:spMkLst>
        </pc:spChg>
      </pc:sldChg>
    </pc:docChg>
  </pc:docChgLst>
  <pc:docChgLst>
    <pc:chgData name="Mithil Patel" userId="1cb94d33-e855-4fbf-ab26-2d7eb091e51e" providerId="ADAL" clId="{14642A79-C29B-0247-BD31-D54BA9217F25}"/>
    <pc:docChg chg="undo custSel addSld modSld">
      <pc:chgData name="Mithil Patel" userId="1cb94d33-e855-4fbf-ab26-2d7eb091e51e" providerId="ADAL" clId="{14642A79-C29B-0247-BD31-D54BA9217F25}" dt="2023-03-02T02:07:32.223" v="298"/>
      <pc:docMkLst>
        <pc:docMk/>
      </pc:docMkLst>
      <pc:sldChg chg="addSp delSp modSp mod delAnim modNotesTx">
        <pc:chgData name="Mithil Patel" userId="1cb94d33-e855-4fbf-ab26-2d7eb091e51e" providerId="ADAL" clId="{14642A79-C29B-0247-BD31-D54BA9217F25}" dt="2023-03-02T01:34:00.664" v="93"/>
        <pc:sldMkLst>
          <pc:docMk/>
          <pc:sldMk cId="0" sldId="263"/>
        </pc:sldMkLst>
        <pc:spChg chg="mod">
          <ac:chgData name="Mithil Patel" userId="1cb94d33-e855-4fbf-ab26-2d7eb091e51e" providerId="ADAL" clId="{14642A79-C29B-0247-BD31-D54BA9217F25}" dt="2023-03-02T01:27:39.007" v="89"/>
          <ac:spMkLst>
            <pc:docMk/>
            <pc:sldMk cId="0" sldId="263"/>
            <ac:spMk id="329" creationId="{00000000-0000-0000-0000-000000000000}"/>
          </ac:spMkLst>
        </pc:spChg>
        <pc:picChg chg="add del mod">
          <ac:chgData name="Mithil Patel" userId="1cb94d33-e855-4fbf-ab26-2d7eb091e51e" providerId="ADAL" clId="{14642A79-C29B-0247-BD31-D54BA9217F25}" dt="2023-03-02T01:04:43.488" v="60" actId="478"/>
          <ac:picMkLst>
            <pc:docMk/>
            <pc:sldMk cId="0" sldId="263"/>
            <ac:picMk id="2" creationId="{08BE83DD-18F4-BE48-B73C-E56387B33FC6}"/>
          </ac:picMkLst>
        </pc:picChg>
        <pc:picChg chg="add mod">
          <ac:chgData name="Mithil Patel" userId="1cb94d33-e855-4fbf-ab26-2d7eb091e51e" providerId="ADAL" clId="{14642A79-C29B-0247-BD31-D54BA9217F25}" dt="2023-03-02T01:34:00.664" v="93"/>
          <ac:picMkLst>
            <pc:docMk/>
            <pc:sldMk cId="0" sldId="263"/>
            <ac:picMk id="2" creationId="{E232194B-02B8-DFB6-FDA0-B922F441E37D}"/>
          </ac:picMkLst>
        </pc:picChg>
        <pc:picChg chg="add mod">
          <ac:chgData name="Mithil Patel" userId="1cb94d33-e855-4fbf-ab26-2d7eb091e51e" providerId="ADAL" clId="{14642A79-C29B-0247-BD31-D54BA9217F25}" dt="2023-03-02T01:24:41.639" v="70"/>
          <ac:picMkLst>
            <pc:docMk/>
            <pc:sldMk cId="0" sldId="263"/>
            <ac:picMk id="3" creationId="{CD7F02F5-B4D2-3961-72BE-85E85C9DFA44}"/>
          </ac:picMkLst>
        </pc:picChg>
      </pc:sldChg>
      <pc:sldChg chg="addSp modSp">
        <pc:chgData name="Mithil Patel" userId="1cb94d33-e855-4fbf-ab26-2d7eb091e51e" providerId="ADAL" clId="{14642A79-C29B-0247-BD31-D54BA9217F25}" dt="2023-03-02T01:05:28.755" v="61"/>
        <pc:sldMkLst>
          <pc:docMk/>
          <pc:sldMk cId="0" sldId="264"/>
        </pc:sldMkLst>
        <pc:picChg chg="add mod">
          <ac:chgData name="Mithil Patel" userId="1cb94d33-e855-4fbf-ab26-2d7eb091e51e" providerId="ADAL" clId="{14642A79-C29B-0247-BD31-D54BA9217F25}" dt="2023-03-02T01:05:28.755" v="61"/>
          <ac:picMkLst>
            <pc:docMk/>
            <pc:sldMk cId="0" sldId="264"/>
            <ac:picMk id="2" creationId="{C0BC6652-3DB3-A8C9-FDC0-6B054953FC39}"/>
          </ac:picMkLst>
        </pc:picChg>
      </pc:sldChg>
      <pc:sldChg chg="addSp modSp modNotesTx">
        <pc:chgData name="Mithil Patel" userId="1cb94d33-e855-4fbf-ab26-2d7eb091e51e" providerId="ADAL" clId="{14642A79-C29B-0247-BD31-D54BA9217F25}" dt="2023-03-02T01:44:21.126" v="96"/>
        <pc:sldMkLst>
          <pc:docMk/>
          <pc:sldMk cId="0" sldId="266"/>
        </pc:sldMkLst>
        <pc:picChg chg="add mod">
          <ac:chgData name="Mithil Patel" userId="1cb94d33-e855-4fbf-ab26-2d7eb091e51e" providerId="ADAL" clId="{14642A79-C29B-0247-BD31-D54BA9217F25}" dt="2023-03-02T01:42:32.552" v="95"/>
          <ac:picMkLst>
            <pc:docMk/>
            <pc:sldMk cId="0" sldId="266"/>
            <ac:picMk id="2" creationId="{0E548ACC-4709-3F89-C5B6-DB477C65E249}"/>
          </ac:picMkLst>
        </pc:picChg>
        <pc:picChg chg="add mod">
          <ac:chgData name="Mithil Patel" userId="1cb94d33-e855-4fbf-ab26-2d7eb091e51e" providerId="ADAL" clId="{14642A79-C29B-0247-BD31-D54BA9217F25}" dt="2023-03-02T01:44:21.126" v="96"/>
          <ac:picMkLst>
            <pc:docMk/>
            <pc:sldMk cId="0" sldId="266"/>
            <ac:picMk id="2" creationId="{682D638F-0998-75B3-BB5C-9E781FAA93FC}"/>
          </ac:picMkLst>
        </pc:picChg>
        <pc:picChg chg="add mod">
          <ac:chgData name="Mithil Patel" userId="1cb94d33-e855-4fbf-ab26-2d7eb091e51e" providerId="ADAL" clId="{14642A79-C29B-0247-BD31-D54BA9217F25}" dt="2023-03-02T01:41:50.897" v="94"/>
          <ac:picMkLst>
            <pc:docMk/>
            <pc:sldMk cId="0" sldId="266"/>
            <ac:picMk id="2" creationId="{9818CAF5-B94F-1A8F-124F-92070E9745FF}"/>
          </ac:picMkLst>
        </pc:picChg>
      </pc:sldChg>
      <pc:sldChg chg="addSp modSp modNotesTx">
        <pc:chgData name="Mithil Patel" userId="1cb94d33-e855-4fbf-ab26-2d7eb091e51e" providerId="ADAL" clId="{14642A79-C29B-0247-BD31-D54BA9217F25}" dt="2023-03-02T01:57:50.913" v="275"/>
        <pc:sldMkLst>
          <pc:docMk/>
          <pc:sldMk cId="0" sldId="267"/>
        </pc:sldMkLst>
        <pc:picChg chg="add mod">
          <ac:chgData name="Mithil Patel" userId="1cb94d33-e855-4fbf-ab26-2d7eb091e51e" providerId="ADAL" clId="{14642A79-C29B-0247-BD31-D54BA9217F25}" dt="2023-03-02T01:54:26.193" v="273"/>
          <ac:picMkLst>
            <pc:docMk/>
            <pc:sldMk cId="0" sldId="267"/>
            <ac:picMk id="2" creationId="{6AF5E247-F9A4-B771-6F3F-52AFE0204F53}"/>
          </ac:picMkLst>
        </pc:picChg>
        <pc:picChg chg="add mod">
          <ac:chgData name="Mithil Patel" userId="1cb94d33-e855-4fbf-ab26-2d7eb091e51e" providerId="ADAL" clId="{14642A79-C29B-0247-BD31-D54BA9217F25}" dt="2023-03-02T01:57:50.913" v="275"/>
          <ac:picMkLst>
            <pc:docMk/>
            <pc:sldMk cId="0" sldId="267"/>
            <ac:picMk id="2" creationId="{82B35950-D407-1650-FB71-DE263F023185}"/>
          </ac:picMkLst>
        </pc:picChg>
        <pc:picChg chg="add mod">
          <ac:chgData name="Mithil Patel" userId="1cb94d33-e855-4fbf-ab26-2d7eb091e51e" providerId="ADAL" clId="{14642A79-C29B-0247-BD31-D54BA9217F25}" dt="2023-03-02T01:44:21.126" v="96"/>
          <ac:picMkLst>
            <pc:docMk/>
            <pc:sldMk cId="0" sldId="267"/>
            <ac:picMk id="2" creationId="{B917435D-D6AF-9B96-65E2-DDF05C9D97A3}"/>
          </ac:picMkLst>
        </pc:picChg>
        <pc:picChg chg="add mod">
          <ac:chgData name="Mithil Patel" userId="1cb94d33-e855-4fbf-ab26-2d7eb091e51e" providerId="ADAL" clId="{14642A79-C29B-0247-BD31-D54BA9217F25}" dt="2023-03-02T01:56:20.029" v="274"/>
          <ac:picMkLst>
            <pc:docMk/>
            <pc:sldMk cId="0" sldId="267"/>
            <ac:picMk id="2" creationId="{D261F615-578B-698D-F6AB-C7831048010A}"/>
          </ac:picMkLst>
        </pc:picChg>
      </pc:sldChg>
      <pc:sldChg chg="addSp modSp modNotesTx">
        <pc:chgData name="Mithil Patel" userId="1cb94d33-e855-4fbf-ab26-2d7eb091e51e" providerId="ADAL" clId="{14642A79-C29B-0247-BD31-D54BA9217F25}" dt="2023-03-02T02:07:32.223" v="298"/>
        <pc:sldMkLst>
          <pc:docMk/>
          <pc:sldMk cId="0" sldId="268"/>
        </pc:sldMkLst>
        <pc:picChg chg="add mod">
          <ac:chgData name="Mithil Patel" userId="1cb94d33-e855-4fbf-ab26-2d7eb091e51e" providerId="ADAL" clId="{14642A79-C29B-0247-BD31-D54BA9217F25}" dt="2023-03-02T02:07:32.223" v="298"/>
          <ac:picMkLst>
            <pc:docMk/>
            <pc:sldMk cId="0" sldId="268"/>
            <ac:picMk id="2" creationId="{083912A6-1E95-7CB6-2621-9936D6DEB4E1}"/>
          </ac:picMkLst>
        </pc:picChg>
        <pc:picChg chg="add mod">
          <ac:chgData name="Mithil Patel" userId="1cb94d33-e855-4fbf-ab26-2d7eb091e51e" providerId="ADAL" clId="{14642A79-C29B-0247-BD31-D54BA9217F25}" dt="2023-03-02T02:05:09.205" v="296"/>
          <ac:picMkLst>
            <pc:docMk/>
            <pc:sldMk cId="0" sldId="268"/>
            <ac:picMk id="2" creationId="{362BBC35-68AB-4176-A895-CFEC061D94DE}"/>
          </ac:picMkLst>
        </pc:picChg>
        <pc:picChg chg="add mod">
          <ac:chgData name="Mithil Patel" userId="1cb94d33-e855-4fbf-ab26-2d7eb091e51e" providerId="ADAL" clId="{14642A79-C29B-0247-BD31-D54BA9217F25}" dt="2023-03-02T02:03:28.850" v="280"/>
          <ac:picMkLst>
            <pc:docMk/>
            <pc:sldMk cId="0" sldId="268"/>
            <ac:picMk id="2" creationId="{3C934998-DD80-3FFD-F41D-EDE20B8C7F9B}"/>
          </ac:picMkLst>
        </pc:picChg>
        <pc:picChg chg="add mod">
          <ac:chgData name="Mithil Patel" userId="1cb94d33-e855-4fbf-ab26-2d7eb091e51e" providerId="ADAL" clId="{14642A79-C29B-0247-BD31-D54BA9217F25}" dt="2023-03-02T02:05:45.901" v="297"/>
          <ac:picMkLst>
            <pc:docMk/>
            <pc:sldMk cId="0" sldId="268"/>
            <ac:picMk id="2" creationId="{BEAE2260-BF58-DAFD-BDC3-FD8CB0357BB8}"/>
          </ac:picMkLst>
        </pc:picChg>
      </pc:sldChg>
      <pc:sldChg chg="add">
        <pc:chgData name="Mithil Patel" userId="1cb94d33-e855-4fbf-ab26-2d7eb091e51e" providerId="ADAL" clId="{14642A79-C29B-0247-BD31-D54BA9217F25}" dt="2023-03-02T02:04:12.478" v="281"/>
        <pc:sldMkLst>
          <pc:docMk/>
          <pc:sldMk cId="71211197" sldId="274"/>
        </pc:sldMkLst>
      </pc:sldChg>
    </pc:docChg>
  </pc:docChgLst>
  <pc:docChgLst>
    <pc:chgData name="Gabriel Avinaz" userId="106e3550-88d6-4037-b349-75f2f8af5150" providerId="ADAL" clId="{DD3105F0-C262-4534-B822-6293E63DE54F}"/>
    <pc:docChg chg="undo custSel modSld">
      <pc:chgData name="Gabriel Avinaz" userId="106e3550-88d6-4037-b349-75f2f8af5150" providerId="ADAL" clId="{DD3105F0-C262-4534-B822-6293E63DE54F}" dt="2023-03-02T01:29:18.921" v="569"/>
      <pc:docMkLst>
        <pc:docMk/>
      </pc:docMkLst>
      <pc:sldChg chg="modSp mod">
        <pc:chgData name="Gabriel Avinaz" userId="106e3550-88d6-4037-b349-75f2f8af5150" providerId="ADAL" clId="{DD3105F0-C262-4534-B822-6293E63DE54F}" dt="2023-03-01T22:45:00.384" v="10" actId="6549"/>
        <pc:sldMkLst>
          <pc:docMk/>
          <pc:sldMk cId="0" sldId="256"/>
        </pc:sldMkLst>
        <pc:spChg chg="mod">
          <ac:chgData name="Gabriel Avinaz" userId="106e3550-88d6-4037-b349-75f2f8af5150" providerId="ADAL" clId="{DD3105F0-C262-4534-B822-6293E63DE54F}" dt="2023-03-01T22:45:00.384" v="10" actId="6549"/>
          <ac:spMkLst>
            <pc:docMk/>
            <pc:sldMk cId="0" sldId="256"/>
            <ac:spMk id="277" creationId="{00000000-0000-0000-0000-000000000000}"/>
          </ac:spMkLst>
        </pc:spChg>
      </pc:sldChg>
      <pc:sldChg chg="addSp modSp modNotes">
        <pc:chgData name="Gabriel Avinaz" userId="106e3550-88d6-4037-b349-75f2f8af5150" providerId="ADAL" clId="{DD3105F0-C262-4534-B822-6293E63DE54F}" dt="2023-03-01T22:42:21.215" v="0"/>
        <pc:sldMkLst>
          <pc:docMk/>
          <pc:sldMk cId="0" sldId="258"/>
        </pc:sldMkLst>
        <pc:picChg chg="add mod">
          <ac:chgData name="Gabriel Avinaz" userId="106e3550-88d6-4037-b349-75f2f8af5150" providerId="ADAL" clId="{DD3105F0-C262-4534-B822-6293E63DE54F}" dt="2023-03-01T22:42:21.215" v="0"/>
          <ac:picMkLst>
            <pc:docMk/>
            <pc:sldMk cId="0" sldId="258"/>
            <ac:picMk id="4" creationId="{C5A0A38E-DC08-9ADF-2F30-0FA898B4F4D0}"/>
          </ac:picMkLst>
        </pc:picChg>
      </pc:sldChg>
      <pc:sldChg chg="addSp delSp modSp mod modTransition modAnim modNotesTx">
        <pc:chgData name="Gabriel Avinaz" userId="106e3550-88d6-4037-b349-75f2f8af5150" providerId="ADAL" clId="{DD3105F0-C262-4534-B822-6293E63DE54F}" dt="2023-03-02T00:55:18.277" v="434"/>
        <pc:sldMkLst>
          <pc:docMk/>
          <pc:sldMk cId="0" sldId="261"/>
        </pc:sldMkLst>
        <pc:spChg chg="mod">
          <ac:chgData name="Gabriel Avinaz" userId="106e3550-88d6-4037-b349-75f2f8af5150" providerId="ADAL" clId="{DD3105F0-C262-4534-B822-6293E63DE54F}" dt="2023-03-01T23:52:02.886" v="406" actId="313"/>
          <ac:spMkLst>
            <pc:docMk/>
            <pc:sldMk cId="0" sldId="261"/>
            <ac:spMk id="311" creationId="{00000000-0000-0000-0000-000000000000}"/>
          </ac:spMkLst>
        </pc:spChg>
        <pc:picChg chg="add del mod">
          <ac:chgData name="Gabriel Avinaz" userId="106e3550-88d6-4037-b349-75f2f8af5150" providerId="ADAL" clId="{DD3105F0-C262-4534-B822-6293E63DE54F}" dt="2023-03-02T00:52:51.538" v="428"/>
          <ac:picMkLst>
            <pc:docMk/>
            <pc:sldMk cId="0" sldId="261"/>
            <ac:picMk id="4" creationId="{AEAE3FC4-A9A5-095C-E2D9-D8C645A56B87}"/>
          </ac:picMkLst>
        </pc:picChg>
        <pc:picChg chg="add del mod">
          <ac:chgData name="Gabriel Avinaz" userId="106e3550-88d6-4037-b349-75f2f8af5150" providerId="ADAL" clId="{DD3105F0-C262-4534-B822-6293E63DE54F}" dt="2023-03-02T00:53:35.859" v="429"/>
          <ac:picMkLst>
            <pc:docMk/>
            <pc:sldMk cId="0" sldId="261"/>
            <ac:picMk id="7" creationId="{3D3552FE-DEC3-BC96-08F2-A8D4BF24401B}"/>
          </ac:picMkLst>
        </pc:picChg>
        <pc:picChg chg="add del mod">
          <ac:chgData name="Gabriel Avinaz" userId="106e3550-88d6-4037-b349-75f2f8af5150" providerId="ADAL" clId="{DD3105F0-C262-4534-B822-6293E63DE54F}" dt="2023-03-02T00:54:15.869" v="433"/>
          <ac:picMkLst>
            <pc:docMk/>
            <pc:sldMk cId="0" sldId="261"/>
            <ac:picMk id="8" creationId="{F86C0BDA-812B-656D-7A5B-76A2A0F8C24C}"/>
          </ac:picMkLst>
        </pc:picChg>
        <pc:picChg chg="add del mod ord">
          <ac:chgData name="Gabriel Avinaz" userId="106e3550-88d6-4037-b349-75f2f8af5150" providerId="ADAL" clId="{DD3105F0-C262-4534-B822-6293E63DE54F}" dt="2023-03-02T00:55:18.277" v="434"/>
          <ac:picMkLst>
            <pc:docMk/>
            <pc:sldMk cId="0" sldId="261"/>
            <ac:picMk id="12" creationId="{F0DFE99B-428E-2B4C-AE05-74B4E573D18F}"/>
          </ac:picMkLst>
        </pc:picChg>
        <pc:picChg chg="add mod">
          <ac:chgData name="Gabriel Avinaz" userId="106e3550-88d6-4037-b349-75f2f8af5150" providerId="ADAL" clId="{DD3105F0-C262-4534-B822-6293E63DE54F}" dt="2023-03-02T00:55:18.277" v="434"/>
          <ac:picMkLst>
            <pc:docMk/>
            <pc:sldMk cId="0" sldId="261"/>
            <ac:picMk id="13" creationId="{CE24E487-2828-0DED-67DB-002AD074F7AD}"/>
          </ac:picMkLst>
        </pc:picChg>
      </pc:sldChg>
      <pc:sldChg chg="addSp delSp modSp mod modTransition modAnim modNotesTx">
        <pc:chgData name="Gabriel Avinaz" userId="106e3550-88d6-4037-b349-75f2f8af5150" providerId="ADAL" clId="{DD3105F0-C262-4534-B822-6293E63DE54F}" dt="2023-03-02T01:00:24.150" v="438"/>
        <pc:sldMkLst>
          <pc:docMk/>
          <pc:sldMk cId="0" sldId="262"/>
        </pc:sldMkLst>
        <pc:spChg chg="mod">
          <ac:chgData name="Gabriel Avinaz" userId="106e3550-88d6-4037-b349-75f2f8af5150" providerId="ADAL" clId="{DD3105F0-C262-4534-B822-6293E63DE54F}" dt="2023-03-02T00:06:12.509" v="419" actId="15"/>
          <ac:spMkLst>
            <pc:docMk/>
            <pc:sldMk cId="0" sldId="262"/>
            <ac:spMk id="318" creationId="{00000000-0000-0000-0000-000000000000}"/>
          </ac:spMkLst>
        </pc:spChg>
        <pc:picChg chg="add del mod">
          <ac:chgData name="Gabriel Avinaz" userId="106e3550-88d6-4037-b349-75f2f8af5150" providerId="ADAL" clId="{DD3105F0-C262-4534-B822-6293E63DE54F}" dt="2023-03-02T00:59:14.591" v="437"/>
          <ac:picMkLst>
            <pc:docMk/>
            <pc:sldMk cId="0" sldId="262"/>
            <ac:picMk id="15" creationId="{3F413861-EF1D-3365-1043-7DC90CAFDF49}"/>
          </ac:picMkLst>
        </pc:picChg>
        <pc:picChg chg="add del mod">
          <ac:chgData name="Gabriel Avinaz" userId="106e3550-88d6-4037-b349-75f2f8af5150" providerId="ADAL" clId="{DD3105F0-C262-4534-B822-6293E63DE54F}" dt="2023-03-02T01:00:24.150" v="438"/>
          <ac:picMkLst>
            <pc:docMk/>
            <pc:sldMk cId="0" sldId="262"/>
            <ac:picMk id="18" creationId="{30CEB494-5D0F-DD1F-D4BD-69C7EE04C8A3}"/>
          </ac:picMkLst>
        </pc:picChg>
        <pc:picChg chg="add mod">
          <ac:chgData name="Gabriel Avinaz" userId="106e3550-88d6-4037-b349-75f2f8af5150" providerId="ADAL" clId="{DD3105F0-C262-4534-B822-6293E63DE54F}" dt="2023-03-02T01:00:24.150" v="438"/>
          <ac:picMkLst>
            <pc:docMk/>
            <pc:sldMk cId="0" sldId="262"/>
            <ac:picMk id="19" creationId="{5FC8073A-6165-A351-EBB8-8D6F99DF4DF4}"/>
          </ac:picMkLst>
        </pc:picChg>
      </pc:sldChg>
      <pc:sldChg chg="modSp mod">
        <pc:chgData name="Gabriel Avinaz" userId="106e3550-88d6-4037-b349-75f2f8af5150" providerId="ADAL" clId="{DD3105F0-C262-4534-B822-6293E63DE54F}" dt="2023-03-01T23:09:37.686" v="106" actId="20577"/>
        <pc:sldMkLst>
          <pc:docMk/>
          <pc:sldMk cId="0" sldId="263"/>
        </pc:sldMkLst>
        <pc:spChg chg="mod">
          <ac:chgData name="Gabriel Avinaz" userId="106e3550-88d6-4037-b349-75f2f8af5150" providerId="ADAL" clId="{DD3105F0-C262-4534-B822-6293E63DE54F}" dt="2023-03-01T23:09:37.686" v="106" actId="20577"/>
          <ac:spMkLst>
            <pc:docMk/>
            <pc:sldMk cId="0" sldId="263"/>
            <ac:spMk id="329" creationId="{00000000-0000-0000-0000-000000000000}"/>
          </ac:spMkLst>
        </pc:spChg>
      </pc:sldChg>
      <pc:sldChg chg="addSp delSp modSp mod modTransition delAnim modAnim modNotesTx">
        <pc:chgData name="Gabriel Avinaz" userId="106e3550-88d6-4037-b349-75f2f8af5150" providerId="ADAL" clId="{DD3105F0-C262-4534-B822-6293E63DE54F}" dt="2023-03-02T01:19:14.682" v="532"/>
        <pc:sldMkLst>
          <pc:docMk/>
          <pc:sldMk cId="0" sldId="264"/>
        </pc:sldMkLst>
        <pc:spChg chg="mod">
          <ac:chgData name="Gabriel Avinaz" userId="106e3550-88d6-4037-b349-75f2f8af5150" providerId="ADAL" clId="{DD3105F0-C262-4534-B822-6293E63DE54F}" dt="2023-03-02T00:21:25.007" v="422" actId="20577"/>
          <ac:spMkLst>
            <pc:docMk/>
            <pc:sldMk cId="0" sldId="264"/>
            <ac:spMk id="337" creationId="{00000000-0000-0000-0000-000000000000}"/>
          </ac:spMkLst>
        </pc:spChg>
        <pc:picChg chg="add del mod">
          <ac:chgData name="Gabriel Avinaz" userId="106e3550-88d6-4037-b349-75f2f8af5150" providerId="ADAL" clId="{DD3105F0-C262-4534-B822-6293E63DE54F}" dt="2023-03-02T01:08:05.961" v="442" actId="478"/>
          <ac:picMkLst>
            <pc:docMk/>
            <pc:sldMk cId="0" sldId="264"/>
            <ac:picMk id="4" creationId="{DA260F36-1C4F-003E-BA7C-6CE1F2ABD347}"/>
          </ac:picMkLst>
        </pc:picChg>
        <pc:picChg chg="add del mod">
          <ac:chgData name="Gabriel Avinaz" userId="106e3550-88d6-4037-b349-75f2f8af5150" providerId="ADAL" clId="{DD3105F0-C262-4534-B822-6293E63DE54F}" dt="2023-03-02T01:09:10.770" v="445"/>
          <ac:picMkLst>
            <pc:docMk/>
            <pc:sldMk cId="0" sldId="264"/>
            <ac:picMk id="6" creationId="{EBB70DB2-6BB9-F3E4-F4BC-7DDE5019B089}"/>
          </ac:picMkLst>
        </pc:picChg>
        <pc:picChg chg="add del mod">
          <ac:chgData name="Gabriel Avinaz" userId="106e3550-88d6-4037-b349-75f2f8af5150" providerId="ADAL" clId="{DD3105F0-C262-4534-B822-6293E63DE54F}" dt="2023-03-02T01:09:58.054" v="453"/>
          <ac:picMkLst>
            <pc:docMk/>
            <pc:sldMk cId="0" sldId="264"/>
            <ac:picMk id="7" creationId="{D454B75B-9085-AF11-1974-4A5011674E5D}"/>
          </ac:picMkLst>
        </pc:picChg>
        <pc:picChg chg="add del mod ord">
          <ac:chgData name="Gabriel Avinaz" userId="106e3550-88d6-4037-b349-75f2f8af5150" providerId="ADAL" clId="{DD3105F0-C262-4534-B822-6293E63DE54F}" dt="2023-03-02T01:10:53.543" v="454"/>
          <ac:picMkLst>
            <pc:docMk/>
            <pc:sldMk cId="0" sldId="264"/>
            <ac:picMk id="11" creationId="{1AAD809D-426A-6610-4F86-B12FF044F849}"/>
          </ac:picMkLst>
        </pc:picChg>
        <pc:picChg chg="add del mod">
          <ac:chgData name="Gabriel Avinaz" userId="106e3550-88d6-4037-b349-75f2f8af5150" providerId="ADAL" clId="{DD3105F0-C262-4534-B822-6293E63DE54F}" dt="2023-03-02T01:11:12.377" v="456"/>
          <ac:picMkLst>
            <pc:docMk/>
            <pc:sldMk cId="0" sldId="264"/>
            <ac:picMk id="12" creationId="{3549DB22-85E1-DB27-1316-9C995AFC5F92}"/>
          </ac:picMkLst>
        </pc:picChg>
        <pc:picChg chg="add del mod ord">
          <ac:chgData name="Gabriel Avinaz" userId="106e3550-88d6-4037-b349-75f2f8af5150" providerId="ADAL" clId="{DD3105F0-C262-4534-B822-6293E63DE54F}" dt="2023-03-02T01:11:30.590" v="457"/>
          <ac:picMkLst>
            <pc:docMk/>
            <pc:sldMk cId="0" sldId="264"/>
            <ac:picMk id="15" creationId="{33BD885D-CEF0-D37C-DE30-DE834F2D5CF8}"/>
          </ac:picMkLst>
        </pc:picChg>
        <pc:picChg chg="add del mod">
          <ac:chgData name="Gabriel Avinaz" userId="106e3550-88d6-4037-b349-75f2f8af5150" providerId="ADAL" clId="{DD3105F0-C262-4534-B822-6293E63DE54F}" dt="2023-03-02T01:11:38.227" v="459"/>
          <ac:picMkLst>
            <pc:docMk/>
            <pc:sldMk cId="0" sldId="264"/>
            <ac:picMk id="16" creationId="{24413433-C5B9-AB10-A949-3D0F8CAAD853}"/>
          </ac:picMkLst>
        </pc:picChg>
        <pc:picChg chg="add del mod ord">
          <ac:chgData name="Gabriel Avinaz" userId="106e3550-88d6-4037-b349-75f2f8af5150" providerId="ADAL" clId="{DD3105F0-C262-4534-B822-6293E63DE54F}" dt="2023-03-02T01:12:48.617" v="460"/>
          <ac:picMkLst>
            <pc:docMk/>
            <pc:sldMk cId="0" sldId="264"/>
            <ac:picMk id="19" creationId="{2C2A55CD-1301-398A-B12E-5ACD1BD91056}"/>
          </ac:picMkLst>
        </pc:picChg>
        <pc:picChg chg="add del mod">
          <ac:chgData name="Gabriel Avinaz" userId="106e3550-88d6-4037-b349-75f2f8af5150" providerId="ADAL" clId="{DD3105F0-C262-4534-B822-6293E63DE54F}" dt="2023-03-02T01:12:55.415" v="462"/>
          <ac:picMkLst>
            <pc:docMk/>
            <pc:sldMk cId="0" sldId="264"/>
            <ac:picMk id="20" creationId="{61B502DF-D89A-4121-2BF3-5385583009B0}"/>
          </ac:picMkLst>
        </pc:picChg>
        <pc:picChg chg="add del mod ord">
          <ac:chgData name="Gabriel Avinaz" userId="106e3550-88d6-4037-b349-75f2f8af5150" providerId="ADAL" clId="{DD3105F0-C262-4534-B822-6293E63DE54F}" dt="2023-03-02T01:13:05.034" v="463"/>
          <ac:picMkLst>
            <pc:docMk/>
            <pc:sldMk cId="0" sldId="264"/>
            <ac:picMk id="23" creationId="{863DBB43-8467-B252-5DCD-3C276021B1DF}"/>
          </ac:picMkLst>
        </pc:picChg>
        <pc:picChg chg="add del mod">
          <ac:chgData name="Gabriel Avinaz" userId="106e3550-88d6-4037-b349-75f2f8af5150" providerId="ADAL" clId="{DD3105F0-C262-4534-B822-6293E63DE54F}" dt="2023-03-02T01:13:18.990" v="465"/>
          <ac:picMkLst>
            <pc:docMk/>
            <pc:sldMk cId="0" sldId="264"/>
            <ac:picMk id="24" creationId="{4D795A87-3954-2168-061D-C8650B2FC29F}"/>
          </ac:picMkLst>
        </pc:picChg>
        <pc:picChg chg="add del mod ord">
          <ac:chgData name="Gabriel Avinaz" userId="106e3550-88d6-4037-b349-75f2f8af5150" providerId="ADAL" clId="{DD3105F0-C262-4534-B822-6293E63DE54F}" dt="2023-03-02T01:13:30.933" v="466"/>
          <ac:picMkLst>
            <pc:docMk/>
            <pc:sldMk cId="0" sldId="264"/>
            <ac:picMk id="27" creationId="{94D7D346-7060-BBD3-9147-55941D3B576C}"/>
          </ac:picMkLst>
        </pc:picChg>
        <pc:picChg chg="add del mod">
          <ac:chgData name="Gabriel Avinaz" userId="106e3550-88d6-4037-b349-75f2f8af5150" providerId="ADAL" clId="{DD3105F0-C262-4534-B822-6293E63DE54F}" dt="2023-03-02T01:17:20.580" v="525"/>
          <ac:picMkLst>
            <pc:docMk/>
            <pc:sldMk cId="0" sldId="264"/>
            <ac:picMk id="28" creationId="{A00E1416-3DA7-D2AF-3743-4CEA4D466270}"/>
          </ac:picMkLst>
        </pc:picChg>
        <pc:picChg chg="add del mod ord">
          <ac:chgData name="Gabriel Avinaz" userId="106e3550-88d6-4037-b349-75f2f8af5150" providerId="ADAL" clId="{DD3105F0-C262-4534-B822-6293E63DE54F}" dt="2023-03-02T01:17:31.322" v="526"/>
          <ac:picMkLst>
            <pc:docMk/>
            <pc:sldMk cId="0" sldId="264"/>
            <ac:picMk id="33" creationId="{C6819E02-CD8B-C7D2-C529-175C4CE8BA0E}"/>
          </ac:picMkLst>
        </pc:picChg>
        <pc:picChg chg="add del mod">
          <ac:chgData name="Gabriel Avinaz" userId="106e3550-88d6-4037-b349-75f2f8af5150" providerId="ADAL" clId="{DD3105F0-C262-4534-B822-6293E63DE54F}" dt="2023-03-02T01:17:36.982" v="528"/>
          <ac:picMkLst>
            <pc:docMk/>
            <pc:sldMk cId="0" sldId="264"/>
            <ac:picMk id="34" creationId="{7F4F1BB1-F810-C72E-E1B8-B8E082C667D1}"/>
          </ac:picMkLst>
        </pc:picChg>
        <pc:picChg chg="add del mod ord">
          <ac:chgData name="Gabriel Avinaz" userId="106e3550-88d6-4037-b349-75f2f8af5150" providerId="ADAL" clId="{DD3105F0-C262-4534-B822-6293E63DE54F}" dt="2023-03-02T01:17:46.250" v="529"/>
          <ac:picMkLst>
            <pc:docMk/>
            <pc:sldMk cId="0" sldId="264"/>
            <ac:picMk id="37" creationId="{1A4DA516-AC77-C8BF-BD33-907BA2CB6B9D}"/>
          </ac:picMkLst>
        </pc:picChg>
        <pc:picChg chg="add del mod">
          <ac:chgData name="Gabriel Avinaz" userId="106e3550-88d6-4037-b349-75f2f8af5150" providerId="ADAL" clId="{DD3105F0-C262-4534-B822-6293E63DE54F}" dt="2023-03-02T01:17:52.032" v="531"/>
          <ac:picMkLst>
            <pc:docMk/>
            <pc:sldMk cId="0" sldId="264"/>
            <ac:picMk id="38" creationId="{0363680A-6CFA-CEFF-C2AE-88429A3194C7}"/>
          </ac:picMkLst>
        </pc:picChg>
        <pc:picChg chg="add del mod ord">
          <ac:chgData name="Gabriel Avinaz" userId="106e3550-88d6-4037-b349-75f2f8af5150" providerId="ADAL" clId="{DD3105F0-C262-4534-B822-6293E63DE54F}" dt="2023-03-02T01:19:14.682" v="532"/>
          <ac:picMkLst>
            <pc:docMk/>
            <pc:sldMk cId="0" sldId="264"/>
            <ac:picMk id="41" creationId="{D3D87074-2E3E-5146-C52F-AB4B48E91791}"/>
          </ac:picMkLst>
        </pc:picChg>
        <pc:picChg chg="add mod">
          <ac:chgData name="Gabriel Avinaz" userId="106e3550-88d6-4037-b349-75f2f8af5150" providerId="ADAL" clId="{DD3105F0-C262-4534-B822-6293E63DE54F}" dt="2023-03-02T01:19:14.682" v="532"/>
          <ac:picMkLst>
            <pc:docMk/>
            <pc:sldMk cId="0" sldId="264"/>
            <ac:picMk id="42" creationId="{BFD6B38C-3790-C3BA-F7F6-D9EE8E2E0F8C}"/>
          </ac:picMkLst>
        </pc:picChg>
      </pc:sldChg>
      <pc:sldChg chg="addSp delSp modSp mod modTransition delAnim modAnim modNotesTx">
        <pc:chgData name="Gabriel Avinaz" userId="106e3550-88d6-4037-b349-75f2f8af5150" providerId="ADAL" clId="{DD3105F0-C262-4534-B822-6293E63DE54F}" dt="2023-03-02T01:29:18.921" v="569"/>
        <pc:sldMkLst>
          <pc:docMk/>
          <pc:sldMk cId="0" sldId="265"/>
        </pc:sldMkLst>
        <pc:picChg chg="add del mod">
          <ac:chgData name="Gabriel Avinaz" userId="106e3550-88d6-4037-b349-75f2f8af5150" providerId="ADAL" clId="{DD3105F0-C262-4534-B822-6293E63DE54F}" dt="2023-03-02T01:07:56.058" v="440" actId="478"/>
          <ac:picMkLst>
            <pc:docMk/>
            <pc:sldMk cId="0" sldId="265"/>
            <ac:picMk id="3" creationId="{5BD9901E-CD58-B9AB-DD75-12CBBF026F0E}"/>
          </ac:picMkLst>
        </pc:picChg>
        <pc:picChg chg="add del mod">
          <ac:chgData name="Gabriel Avinaz" userId="106e3550-88d6-4037-b349-75f2f8af5150" providerId="ADAL" clId="{DD3105F0-C262-4534-B822-6293E63DE54F}" dt="2023-03-02T01:28:00.660" v="535"/>
          <ac:picMkLst>
            <pc:docMk/>
            <pc:sldMk cId="0" sldId="265"/>
            <ac:picMk id="7" creationId="{124402E1-76EA-954D-D225-583FB2D9295B}"/>
          </ac:picMkLst>
        </pc:picChg>
        <pc:picChg chg="add del mod">
          <ac:chgData name="Gabriel Avinaz" userId="106e3550-88d6-4037-b349-75f2f8af5150" providerId="ADAL" clId="{DD3105F0-C262-4534-B822-6293E63DE54F}" dt="2023-03-02T01:28:35.067" v="568"/>
          <ac:picMkLst>
            <pc:docMk/>
            <pc:sldMk cId="0" sldId="265"/>
            <ac:picMk id="8" creationId="{D48F2B2C-441A-D8FB-E886-7823E00C1D27}"/>
          </ac:picMkLst>
        </pc:picChg>
        <pc:picChg chg="add del mod ord">
          <ac:chgData name="Gabriel Avinaz" userId="106e3550-88d6-4037-b349-75f2f8af5150" providerId="ADAL" clId="{DD3105F0-C262-4534-B822-6293E63DE54F}" dt="2023-03-02T01:29:18.921" v="569"/>
          <ac:picMkLst>
            <pc:docMk/>
            <pc:sldMk cId="0" sldId="265"/>
            <ac:picMk id="12" creationId="{6A2AA7D5-D0C0-757A-32EF-502E5751D2A9}"/>
          </ac:picMkLst>
        </pc:picChg>
        <pc:picChg chg="add mod">
          <ac:chgData name="Gabriel Avinaz" userId="106e3550-88d6-4037-b349-75f2f8af5150" providerId="ADAL" clId="{DD3105F0-C262-4534-B822-6293E63DE54F}" dt="2023-03-02T01:29:18.921" v="569"/>
          <ac:picMkLst>
            <pc:docMk/>
            <pc:sldMk cId="0" sldId="265"/>
            <ac:picMk id="13" creationId="{85C76B21-AD87-1691-0234-89CA48A62CAF}"/>
          </ac:picMkLst>
        </pc:picChg>
      </pc:sldChg>
    </pc:docChg>
  </pc:docChgLst>
  <pc:docChgLst>
    <pc:chgData name="Mithil Patel" userId="S::mitpatel1@my365.bellevue.edu::1cb94d33-e855-4fbf-ab26-2d7eb091e51e" providerId="AD" clId="Web-{C6CEA1EF-FDDF-4653-B5AE-53DEB8C842CB}"/>
    <pc:docChg chg="modSld">
      <pc:chgData name="Mithil Patel" userId="S::mitpatel1@my365.bellevue.edu::1cb94d33-e855-4fbf-ab26-2d7eb091e51e" providerId="AD" clId="Web-{C6CEA1EF-FDDF-4653-B5AE-53DEB8C842CB}" dt="2023-03-01T22:43:18.483" v="2"/>
      <pc:docMkLst>
        <pc:docMk/>
      </pc:docMkLst>
      <pc:sldChg chg="delSp modSp delAnim">
        <pc:chgData name="Mithil Patel" userId="S::mitpatel1@my365.bellevue.edu::1cb94d33-e855-4fbf-ab26-2d7eb091e51e" providerId="AD" clId="Web-{C6CEA1EF-FDDF-4653-B5AE-53DEB8C842CB}" dt="2023-03-01T22:43:18.483" v="2"/>
        <pc:sldMkLst>
          <pc:docMk/>
          <pc:sldMk cId="0" sldId="258"/>
        </pc:sldMkLst>
        <pc:picChg chg="del mod">
          <ac:chgData name="Mithil Patel" userId="S::mitpatel1@my365.bellevue.edu::1cb94d33-e855-4fbf-ab26-2d7eb091e51e" providerId="AD" clId="Web-{C6CEA1EF-FDDF-4653-B5AE-53DEB8C842CB}" dt="2023-03-01T22:43:18.483" v="2"/>
          <ac:picMkLst>
            <pc:docMk/>
            <pc:sldMk cId="0" sldId="258"/>
            <ac:picMk id="4" creationId="{C5A0A38E-DC08-9ADF-2F30-0FA898B4F4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Welcome to our Team Project Presentation Overview.  This will be a presentation over the process, methods, and conclusion of the project that Gabriel </a:t>
            </a:r>
            <a:r>
              <a:rPr lang="en-US" err="1"/>
              <a:t>Avinaz</a:t>
            </a:r>
            <a:r>
              <a:rPr lang="en-US"/>
              <a:t>, </a:t>
            </a:r>
            <a:r>
              <a:rPr lang="en-US" err="1"/>
              <a:t>Mithil</a:t>
            </a:r>
            <a:r>
              <a:rPr lang="en-US"/>
              <a:t> Patel, and myself (Joshua Greenert) concluded.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From our collaborative filtering model, we ran through several iterations of testing.  One of the test samples are provided here where you can see we selected the game “The Witcher 3: Wild Hunt”.  If you’re familiar with this game, then you know that it’s a 3d open world role-play style game where you, as the Witcher, explore and defeat various monsters while assisting civilians with various side quests.  From the list below we had similar results where every game, for the most part, cover all of these aspects to the gameplay.  When we printed these out from our results, we also printed the accuracy score to see how close we were.  As you can see, the results were approximately 93% for each game listed from the top of the recommendations which matches our expectation based on the results.</a:t>
            </a:r>
          </a:p>
        </p:txBody>
      </p:sp>
    </p:spTree>
    <p:extLst>
      <p:ext uri="{BB962C8B-B14F-4D97-AF65-F5344CB8AC3E}">
        <p14:creationId xmlns:p14="http://schemas.microsoft.com/office/powerpoint/2010/main" val="384517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d99a3c5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d99a3c5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Similar to the collaborative model, our content-based model creates a matrix of entries that then measure for its similarity.</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description of each game is fit to a Term Frequency-Inverse Document Frequency Vectorizer that creates a matrix of word counts across all descriptions that can be used to measure similarities between other descriptions.</a:t>
            </a:r>
          </a:p>
          <a:p>
            <a:pPr marL="0" marR="0">
              <a:lnSpc>
                <a:spcPct val="107000"/>
              </a:lnSpc>
              <a:spcBef>
                <a:spcPts val="0"/>
              </a:spcBef>
              <a:spcAft>
                <a:spcPts val="800"/>
              </a:spcAft>
            </a:pPr>
            <a:r>
              <a:rPr lang="en-US" sz="1800" err="1">
                <a:effectLst/>
                <a:latin typeface="Calibri" panose="020F0502020204030204" pitchFamily="34" charset="0"/>
                <a:ea typeface="Calibri" panose="020F0502020204030204" pitchFamily="34" charset="0"/>
                <a:cs typeface="Times New Roman" panose="02020603050405020304" pitchFamily="18" charset="0"/>
              </a:rPr>
              <a:t>Scikit_Learn’s</a:t>
            </a:r>
            <a:r>
              <a:rPr lang="en-US" sz="1800">
                <a:effectLst/>
                <a:latin typeface="Calibri" panose="020F0502020204030204" pitchFamily="34" charset="0"/>
                <a:ea typeface="Calibri" panose="020F0502020204030204" pitchFamily="34" charset="0"/>
                <a:cs typeface="Times New Roman" panose="02020603050405020304" pitchFamily="18" charset="0"/>
              </a:rPr>
              <a:t> Cosine similarity function is used to measure the vectorized matrix, and returns a matrix with each game-similarity measured as a cosine.</a:t>
            </a:r>
          </a:p>
          <a:p>
            <a:pPr marL="0" lvl="0" indent="0" algn="l" rtl="0">
              <a:spcBef>
                <a:spcPts val="0"/>
              </a:spcBef>
              <a:spcAft>
                <a:spcPts val="0"/>
              </a:spcAft>
              <a:buNone/>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Like our previous model, we created several sample tests to ensure we were getting the data we expected.  The content-based filtering model provided an entirely different set of games for our user with much lower accuracy scores for the predictions.  Surprisingly though, one of the predictions managed to predict a different version of the same game.  However, the rest of the recommendations were much further off and almost incomparable to the game that we used for a baseline.</a:t>
            </a:r>
          </a:p>
        </p:txBody>
      </p:sp>
    </p:spTree>
    <p:extLst>
      <p:ext uri="{BB962C8B-B14F-4D97-AF65-F5344CB8AC3E}">
        <p14:creationId xmlns:p14="http://schemas.microsoft.com/office/powerpoint/2010/main" val="37758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dd5ce81005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dd5ce81005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that we have our model ready, there are several ethical considerations to bear in mind. For instance, there is a question about bias since popular games have more reviews, which can gain more attention to place it toward the top of the list. Additionally, there is the concern that game companies can hire or pay bad actors to write fake reviews to promote their games which can bias our recommendation. However, these issues can be covered with a larger dataset to compensate for biases in our recommendation system. Additionally, we also need to consider how the recommendations can insulate users from exposure to a different genre. For example, if a user only gets recommended violent games, we must consider how that will shape their perception of reality. To combat this issue, we decided to enable providing one random match along with the top recommendations while using age-appropriate ratings to avoid recommending R-rated games to younger users. </a:t>
            </a: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dd5ce81005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dd5ce81005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essence, we decided to use unsupervised Nearest Neighbor as our primary model to develop our </a:t>
            </a:r>
            <a:r>
              <a:rPr lang="en" err="1"/>
              <a:t>recommenda</a:t>
            </a:r>
            <a:r>
              <a:rPr lang="en-US" err="1"/>
              <a:t>ti</a:t>
            </a:r>
            <a:r>
              <a:rPr lang="en"/>
              <a:t>on system. Our recommendation system is ready for deployment; however, there is always room for improvement. We need to build a web user interface for the website to make it easier for users to interact with systems to generate game recommendations.  Additionally, we need to include age restrictions when generating recommendations for both models, while including Tags and Genre descriptions into the TF-IDF vectorization model to improve sim</a:t>
            </a:r>
            <a:r>
              <a:rPr lang="en-US"/>
              <a:t>il</a:t>
            </a:r>
            <a:r>
              <a:rPr lang="en"/>
              <a:t>arity metrics.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dd5ce8100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dd5ce8100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for the results, teams usually like to reflect on what they’ve learned from the processes that were taken.  From this project, we can speak to several points.  First, dealing with massive datasets poses many challenges throughout the process. Lemmatization with a massive dataset took our model nearly 6 hours to run the code. As you can see, we encountered challenges and were lucky enough get through them to deliver before the deadline; however, it’s a significant concern for future iterations of similar deployments.  Moreover, we learned that different models provide differing results.  The difference in result may not be very significant at first, but could become an issue later on with additional agile sprints performed.   As we dove deeper into the project, we realized that domain knowledge was essential for our analysis; since we were all gamers, we were able to understand when one model was providing bad results over another. One thing to note here is that model accuracy in the context listed above is reflective of subject matter experts (SME) that were able to review the games from the list while having some familiarity with them and whether they were comparable to other games displayed. Therefore, having prior knowledge vital for verifying results.</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dd5ce8100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dd5ce8100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dd5ce81005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dd5ce81005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d5ce8100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dd5ce8100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rtl="0">
              <a:spcBef>
                <a:spcPts val="0"/>
              </a:spcBef>
              <a:spcAft>
                <a:spcPts val="0"/>
              </a:spcAft>
              <a:buNone/>
            </a:pPr>
            <a:r>
              <a:rPr lang="en-US" sz="1100" b="0"/>
              <a:t>To enhance users' shopping experience and help them make correct purchases, Steam Technologies LLC wanted to develop a gaming recommendation system. Not only will it increase sales, but it would assist in developing the company's credibility for consumers' gaming needs. </a:t>
            </a:r>
            <a:r>
              <a:rPr lang="en-US" sz="1800" b="0" i="0" u="none" strike="noStrike">
                <a:solidFill>
                  <a:srgbClr val="000000"/>
                </a:solidFill>
                <a:effectLst/>
                <a:latin typeface="Arial" panose="020B0604020202020204" pitchFamily="34" charset="0"/>
              </a:rPr>
              <a:t>The need for a recommendation system only becomes more relevant after seeing such a market share held by other gaming platforms, and how often users are playing the games that they offer through their respective service.  </a:t>
            </a:r>
            <a:r>
              <a:rPr lang="en-US" sz="3200"/>
              <a:t>In fact, the revenue from the gaming industry is projected to be around 365.6 billion dollars for 2023 alone (Statista, 2022)!  </a:t>
            </a:r>
            <a:r>
              <a:rPr lang="en-US" sz="1800" b="0" i="0" u="none" strike="noStrike">
                <a:solidFill>
                  <a:srgbClr val="000000"/>
                </a:solidFill>
                <a:effectLst/>
                <a:latin typeface="Arial" panose="020B0604020202020204" pitchFamily="34" charset="0"/>
              </a:rPr>
              <a:t>Therefore, the competitor within the gaming industry that builds a model that can predict what games users would want to play — after users play other games — would lead by the example that other companies would follow.</a:t>
            </a:r>
            <a:endParaRPr lang="en-US" sz="9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dd5ce8100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dd5ce8100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our data used throughout this project were obtained through Kaggle.com from users uploading data collected through Steam Technologies LLC.  Kaggle is a brilliant source for datasets, especially for budding data scientists.  Other sources used for validating information and claims in the gaming industry can be found on the references section of our presentation.  The data, specifically obtained from Kaggle, contains Steam user reviews where users have reviewed games they’ve played or purchased to encourage — or discourage — others from purchasing the game, and a secondary dataset of Steam games on the platform with short descriptions about the games themselves.  Both datasets were selected because of their massive size and relevance to the upcoming project.  They are useful in solving the problem that we have because the sheer size of the data allows us to feed machine learning models easily to build predictions based on what all is encompassed.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dd8e51abd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dd8e51abd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first started this project, we explored the data by graphing what we could see.  We wanted to grasp a better understanding of what data we had, and how we could use this data to tell a story.  From the graph shown, we could quickly see that some games had excessively more reviews than others.  Was this because of the playability?  Was this a result of fandom on another level where users only rated games based on ones that others were rating?  Being gamers ourselves, it was easy to identify why the sample we grabbed showed a massive amount of support since the games listed with the most reviews were typically providing a lower skill gap, were more enjoyable to play than most other games, and substantial functionality that would ensure an enjoyable experience overall.  However, that wouldn’t be as transparent to the layman.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ddaa6bd1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ddaa6bd1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wanted to better understand who our author’s of this data were.  We created a graph of steamids — or users — and the amount of reviews they left on games.  As you can see from the graph, the data is predominantly one, then descends rapidly to 2, but almost disappears for 3 and 4 and so on.  From this information, we could tell that users typically reviewed 1 to 2 games, but rarely reviewed more than 2.  While this seems like a consistent expectation from gamers, this concerned us initially as the data may project a bias when only 1 user has 1 review.  Likewise, we were concerned over whether the model would make accurate predictions if each user only has one review.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dd5ce81005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dd5ce81005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initial data set contained a collection of 21 million reviews and recommendation across a selection of 315 games.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found that of the games reviewed, the vast majority of games presented an overwhelming bias towards positive reviews.  This means users are way more likely to review a game that they would personally recommend.</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Additionally, we found that a games popularity also shows some correlation with a higher ratio of recommendations to total reviews.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found that following our data preparation process, many of the text reviews for games provided and unsuitable data set for one of our models and incorporated a second data set to create a competing model</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supplementary dataset contains about 55,000 descriptions for games available on Steam.</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d5ce81005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dd5ce81005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C4043"/>
                </a:solidFill>
                <a:effectLst/>
                <a:latin typeface="Inter"/>
              </a:rPr>
              <a:t> Gabe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data preparation process begins with a One-Hot encoding of each of our categorical entries.  Doing this we can create more options for ML models to utilize each feature.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game description and text review were processed with a number of preparations steps in order to ensure the best accuracy.</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began with the removal of differences cases, and characters for each entry, and the adjustment of any contractions.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entries were then tokenized, or split into separate words, so we could drop commonly used words using a Stop-Words like from the Natural Language Toolkit.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Words were then lemmatized, a process in which the inflection of word endings are removed returning them to the base word.</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Entries that no longer contained usable descriptions or reviews were then removed from the data set to improve performance.</a:t>
            </a:r>
          </a:p>
          <a:p>
            <a:pPr marL="0" lvl="0" indent="0" algn="l" rtl="0">
              <a:spcBef>
                <a:spcPts val="0"/>
              </a:spcBef>
              <a:spcAft>
                <a:spcPts val="0"/>
              </a:spcAft>
              <a:buNone/>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d5ce8100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dd5ce8100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Once we had our final dataset prepared for building our model, we decided to utilize two different types of recommendation systems: a Collaborative filtering system and a content-based system. The collaborative filtering system uses unsupervised Nearest Neighbor (NN), which essentially </a:t>
            </a:r>
            <a:r>
              <a:rPr lang="en-US" b="0" i="0" u="none" strike="noStrike">
                <a:solidFill>
                  <a:srgbClr val="D1D5DB"/>
                </a:solidFill>
                <a:effectLst/>
                <a:latin typeface="Söhne"/>
              </a:rPr>
              <a:t>identifies similar instances within the dataset and groups them together into clusters. The c</a:t>
            </a:r>
            <a:r>
              <a:rPr lang="en-US"/>
              <a:t>ontent-based filtering system uses unsupervised </a:t>
            </a:r>
            <a:r>
              <a:rPr lang="en-US" b="0" i="0" u="none" strike="noStrike">
                <a:solidFill>
                  <a:srgbClr val="D1D5DB"/>
                </a:solidFill>
                <a:effectLst/>
                <a:latin typeface="Söhne"/>
              </a:rPr>
              <a:t>Term Frequency-Inverse Document Frequency </a:t>
            </a:r>
            <a:r>
              <a:rPr lang="en-US"/>
              <a:t>Vectorization or </a:t>
            </a:r>
            <a:r>
              <a:rPr lang="en-US" b="0" i="0" u="none" strike="noStrike">
                <a:solidFill>
                  <a:srgbClr val="D1D5DB"/>
                </a:solidFill>
                <a:effectLst/>
                <a:latin typeface="Söhne"/>
              </a:rPr>
              <a:t>(</a:t>
            </a:r>
            <a:r>
              <a:rPr lang="en-US"/>
              <a:t>TF-IDF). TF-IDF vectorization </a:t>
            </a:r>
            <a:r>
              <a:rPr lang="en-US" b="0" i="0" u="none" strike="noStrike">
                <a:solidFill>
                  <a:srgbClr val="D1D5DB"/>
                </a:solidFill>
                <a:effectLst/>
                <a:latin typeface="Söhne"/>
              </a:rPr>
              <a:t>identifies important words in a document by assigning them a weight based on frequency of occurrences. To measure our results, we decided to use cosine distance, which uses cosine of the angle between the two vectors to find similarity between two vectors. As shown in image here,</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dd99a3c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dd99a3c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first model we implemented used a collaborative filtering method for creating recommendations.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model utilizes a matrix consisting of our encoded user recommendation or rating, for each game.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dimensions of the matrix would be equal to the total number of games times users (315 X 55 Million) so to alleviate memory and make the full data set manageable we utilized a more efficient storage method in the compressed sparse row matrix.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get the desired output from our model, Unsupervised Nearest Neighbor, we decided on a number of parameters: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N neighbors attribute is the number of recommendations that our model will create.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algorithm setting is set to brute-force by default for CSR Matrices and provides an efficiency approaching O of N times P.</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Metrics for this model follow our cosine similarity approach. This model returns as a cosine distance. The closer to 1 the value is, the closer the similarity </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7.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najzeko/steam-reviews-2021?select=steam_reviews.csv"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www.kaggle.com/datasets/tristan581/all-55000-games-on-steam-november-2022" TargetMode="External"/><Relationship Id="rId5" Type="http://schemas.openxmlformats.org/officeDocument/2006/relationships/hyperlink" Target="https://www.statista.com/outlook/dmo/digital-media/video-games/worldwide#:~:text=The%20largest%20segment%20is%20Mobile,to%20US%24137.80%20in%202023" TargetMode="External"/><Relationship Id="rId4" Type="http://schemas.openxmlformats.org/officeDocument/2006/relationships/hyperlink" Target="https://link.springer.com/article/10.1007/s00146-020-00950-y"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54444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Term Project Presentation Overview</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DSC630-T301</a:t>
            </a:r>
            <a:endParaRPr/>
          </a:p>
          <a:p>
            <a:pPr marL="0" lvl="0" indent="0" algn="l" rtl="0">
              <a:spcBef>
                <a:spcPts val="0"/>
              </a:spcBef>
              <a:spcAft>
                <a:spcPts val="0"/>
              </a:spcAft>
              <a:buNone/>
            </a:pPr>
            <a:r>
              <a:rPr lang="en"/>
              <a:t>By: Mithil Patel, Gabriel Avinaz, and Joshua Greenert</a:t>
            </a:r>
            <a:endParaRPr/>
          </a:p>
        </p:txBody>
      </p:sp>
      <p:pic>
        <p:nvPicPr>
          <p:cNvPr id="14" name="Audio 13">
            <a:hlinkClick r:id="" action="ppaction://media"/>
            <a:extLst>
              <a:ext uri="{FF2B5EF4-FFF2-40B4-BE49-F238E27FC236}">
                <a16:creationId xmlns:a16="http://schemas.microsoft.com/office/drawing/2014/main" id="{43FB9A2C-5B3F-3144-56D0-E528BD4D89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p:transition spd="slow" advTm="1630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5B24-D8B3-F535-2FFE-453930BC1160}"/>
              </a:ext>
            </a:extLst>
          </p:cNvPr>
          <p:cNvSpPr>
            <a:spLocks noGrp="1"/>
          </p:cNvSpPr>
          <p:nvPr>
            <p:ph type="title"/>
          </p:nvPr>
        </p:nvSpPr>
        <p:spPr>
          <a:xfrm>
            <a:off x="1056750" y="282052"/>
            <a:ext cx="7030500" cy="999300"/>
          </a:xfrm>
        </p:spPr>
        <p:txBody>
          <a:bodyPr/>
          <a:lstStyle/>
          <a:p>
            <a:pPr algn="ctr"/>
            <a:r>
              <a:rPr lang="en-US"/>
              <a:t>Example Data From Model 1</a:t>
            </a:r>
          </a:p>
        </p:txBody>
      </p:sp>
      <p:pic>
        <p:nvPicPr>
          <p:cNvPr id="5" name="Picture 4">
            <a:extLst>
              <a:ext uri="{FF2B5EF4-FFF2-40B4-BE49-F238E27FC236}">
                <a16:creationId xmlns:a16="http://schemas.microsoft.com/office/drawing/2014/main" id="{6FD1D360-9AD2-AEC4-6D6E-0B5B300D5CC2}"/>
              </a:ext>
            </a:extLst>
          </p:cNvPr>
          <p:cNvPicPr>
            <a:picLocks noChangeAspect="1"/>
          </p:cNvPicPr>
          <p:nvPr/>
        </p:nvPicPr>
        <p:blipFill>
          <a:blip r:embed="rId5"/>
          <a:stretch>
            <a:fillRect/>
          </a:stretch>
        </p:blipFill>
        <p:spPr>
          <a:xfrm>
            <a:off x="1727437" y="1839034"/>
            <a:ext cx="5689126" cy="2398185"/>
          </a:xfrm>
          <a:prstGeom prst="rect">
            <a:avLst/>
          </a:prstGeom>
        </p:spPr>
      </p:pic>
      <p:pic>
        <p:nvPicPr>
          <p:cNvPr id="18" name="Audio 17">
            <a:hlinkClick r:id="" action="ppaction://media"/>
            <a:extLst>
              <a:ext uri="{FF2B5EF4-FFF2-40B4-BE49-F238E27FC236}">
                <a16:creationId xmlns:a16="http://schemas.microsoft.com/office/drawing/2014/main" id="{BB8D048D-F7D4-4934-B942-5E8B2ACA01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53104472"/>
      </p:ext>
    </p:extLst>
  </p:cSld>
  <p:clrMapOvr>
    <a:masterClrMapping/>
  </p:clrMapOvr>
  <mc:AlternateContent xmlns:mc="http://schemas.openxmlformats.org/markup-compatibility/2006" xmlns:p14="http://schemas.microsoft.com/office/powerpoint/2010/main">
    <mc:Choice Requires="p14">
      <p:transition spd="slow" p14:dur="2000" advTm="44625"/>
    </mc:Choice>
    <mc:Fallback xmlns="">
      <p:transition spd="slow" advTm="4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title"/>
          </p:nvPr>
        </p:nvSpPr>
        <p:spPr>
          <a:xfrm>
            <a:off x="1056750" y="403825"/>
            <a:ext cx="7030500" cy="96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Model Option 2:</a:t>
            </a:r>
            <a:endParaRPr/>
          </a:p>
          <a:p>
            <a:pPr marL="0" lvl="0" indent="0" algn="ctr" rtl="0">
              <a:spcBef>
                <a:spcPts val="0"/>
              </a:spcBef>
              <a:spcAft>
                <a:spcPts val="0"/>
              </a:spcAft>
              <a:buNone/>
            </a:pPr>
            <a:r>
              <a:rPr lang="en"/>
              <a:t>Content-Based Filtering</a:t>
            </a:r>
            <a:endParaRPr/>
          </a:p>
        </p:txBody>
      </p:sp>
      <p:sp>
        <p:nvSpPr>
          <p:cNvPr id="344" name="Google Shape;344;p22"/>
          <p:cNvSpPr txBox="1">
            <a:spLocks noGrp="1"/>
          </p:cNvSpPr>
          <p:nvPr>
            <p:ph type="body" idx="1"/>
          </p:nvPr>
        </p:nvSpPr>
        <p:spPr>
          <a:xfrm>
            <a:off x="289900" y="1923525"/>
            <a:ext cx="6644700" cy="2487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Wingdings" panose="05000000000000000000" pitchFamily="2" charset="2"/>
              <a:buChar char="q"/>
            </a:pPr>
            <a:r>
              <a:rPr lang="en" sz="1400"/>
              <a:t>Used Term Frequency-Inverse Document Frequency (TF-IDF) Vectorizer to create sparse matrix of game descriptions</a:t>
            </a:r>
            <a:endParaRPr sz="1400"/>
          </a:p>
          <a:p>
            <a:pPr marL="457200" lvl="0" indent="-317500" algn="l" rtl="0">
              <a:spcBef>
                <a:spcPts val="0"/>
              </a:spcBef>
              <a:spcAft>
                <a:spcPts val="0"/>
              </a:spcAft>
              <a:buSzPts val="1400"/>
              <a:buFont typeface="Wingdings" panose="05000000000000000000" pitchFamily="2" charset="2"/>
              <a:buChar char="q"/>
            </a:pPr>
            <a:r>
              <a:rPr lang="en" sz="1400"/>
              <a:t>Utilizes Cosine_Similarity from Scikit-Learn to return metrics on each description in the matrix</a:t>
            </a:r>
            <a:endParaRPr sz="1400"/>
          </a:p>
          <a:p>
            <a:pPr marL="457200" lvl="0" indent="-317500" algn="l" rtl="0">
              <a:spcBef>
                <a:spcPts val="0"/>
              </a:spcBef>
              <a:spcAft>
                <a:spcPts val="0"/>
              </a:spcAft>
              <a:buSzPts val="1400"/>
              <a:buFont typeface="Wingdings" panose="05000000000000000000" pitchFamily="2" charset="2"/>
              <a:buChar char="q"/>
            </a:pPr>
            <a:r>
              <a:rPr lang="en" sz="1400"/>
              <a:t>Cosine similarity measured for every entry in the matrix, passed as both targets and features</a:t>
            </a:r>
            <a:endParaRPr sz="1400"/>
          </a:p>
        </p:txBody>
      </p:sp>
      <p:pic>
        <p:nvPicPr>
          <p:cNvPr id="345" name="Google Shape;345;p22"/>
          <p:cNvPicPr preferRelativeResize="0"/>
          <p:nvPr/>
        </p:nvPicPr>
        <p:blipFill>
          <a:blip r:embed="rId5">
            <a:alphaModFix/>
          </a:blip>
          <a:stretch>
            <a:fillRect/>
          </a:stretch>
        </p:blipFill>
        <p:spPr>
          <a:xfrm>
            <a:off x="7030813" y="1366825"/>
            <a:ext cx="1895475" cy="2409825"/>
          </a:xfrm>
          <a:prstGeom prst="rect">
            <a:avLst/>
          </a:prstGeom>
          <a:noFill/>
          <a:ln>
            <a:noFill/>
          </a:ln>
        </p:spPr>
      </p:pic>
      <p:pic>
        <p:nvPicPr>
          <p:cNvPr id="13" name="Audio 12">
            <a:hlinkClick r:id="" action="ppaction://media"/>
            <a:extLst>
              <a:ext uri="{FF2B5EF4-FFF2-40B4-BE49-F238E27FC236}">
                <a16:creationId xmlns:a16="http://schemas.microsoft.com/office/drawing/2014/main" id="{85C76B21-AD87-1691-0234-89CA48A62C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39419">
        <p14:flip dir="r"/>
      </p:transition>
    </mc:Choice>
    <mc:Fallback xmlns="">
      <p:transition spd="slow" advTm="394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5B24-D8B3-F535-2FFE-453930BC1160}"/>
              </a:ext>
            </a:extLst>
          </p:cNvPr>
          <p:cNvSpPr>
            <a:spLocks noGrp="1"/>
          </p:cNvSpPr>
          <p:nvPr>
            <p:ph type="title"/>
          </p:nvPr>
        </p:nvSpPr>
        <p:spPr>
          <a:xfrm>
            <a:off x="1056750" y="282052"/>
            <a:ext cx="7030500" cy="999300"/>
          </a:xfrm>
        </p:spPr>
        <p:txBody>
          <a:bodyPr/>
          <a:lstStyle/>
          <a:p>
            <a:pPr algn="ctr"/>
            <a:r>
              <a:rPr lang="en-US"/>
              <a:t>Example Data From Model 2</a:t>
            </a:r>
          </a:p>
        </p:txBody>
      </p:sp>
      <p:pic>
        <p:nvPicPr>
          <p:cNvPr id="4" name="Picture 3">
            <a:extLst>
              <a:ext uri="{FF2B5EF4-FFF2-40B4-BE49-F238E27FC236}">
                <a16:creationId xmlns:a16="http://schemas.microsoft.com/office/drawing/2014/main" id="{02FE8D56-3F1C-9D69-B386-520C1C9F1B13}"/>
              </a:ext>
            </a:extLst>
          </p:cNvPr>
          <p:cNvPicPr>
            <a:picLocks noChangeAspect="1"/>
          </p:cNvPicPr>
          <p:nvPr/>
        </p:nvPicPr>
        <p:blipFill>
          <a:blip r:embed="rId5"/>
          <a:stretch>
            <a:fillRect/>
          </a:stretch>
        </p:blipFill>
        <p:spPr>
          <a:xfrm>
            <a:off x="1015927" y="1523801"/>
            <a:ext cx="7112146" cy="3041166"/>
          </a:xfrm>
          <a:prstGeom prst="rect">
            <a:avLst/>
          </a:prstGeom>
        </p:spPr>
      </p:pic>
      <p:pic>
        <p:nvPicPr>
          <p:cNvPr id="11" name="Audio 10">
            <a:hlinkClick r:id="" action="ppaction://media"/>
            <a:extLst>
              <a:ext uri="{FF2B5EF4-FFF2-40B4-BE49-F238E27FC236}">
                <a16:creationId xmlns:a16="http://schemas.microsoft.com/office/drawing/2014/main" id="{FD2150B6-EFCC-6373-07C4-C596C23DAE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912855854"/>
      </p:ext>
    </p:extLst>
  </p:cSld>
  <p:clrMapOvr>
    <a:masterClrMapping/>
  </p:clrMapOvr>
  <mc:AlternateContent xmlns:mc="http://schemas.openxmlformats.org/markup-compatibility/2006" xmlns:p14="http://schemas.microsoft.com/office/powerpoint/2010/main">
    <mc:Choice Requires="p14">
      <p:transition spd="slow" p14:dur="2000" advTm="26554"/>
    </mc:Choice>
    <mc:Fallback xmlns="">
      <p:transition spd="slow" advTm="26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a:spLocks noGrp="1"/>
          </p:cNvSpPr>
          <p:nvPr>
            <p:ph type="title"/>
          </p:nvPr>
        </p:nvSpPr>
        <p:spPr>
          <a:xfrm>
            <a:off x="1056750" y="539375"/>
            <a:ext cx="7030500" cy="859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Ethical Considerations</a:t>
            </a:r>
            <a:endParaRPr/>
          </a:p>
        </p:txBody>
      </p:sp>
      <p:sp>
        <p:nvSpPr>
          <p:cNvPr id="351" name="Google Shape;351;p23"/>
          <p:cNvSpPr txBox="1">
            <a:spLocks noGrp="1"/>
          </p:cNvSpPr>
          <p:nvPr>
            <p:ph type="body" idx="1"/>
          </p:nvPr>
        </p:nvSpPr>
        <p:spPr>
          <a:xfrm>
            <a:off x="334300" y="1597875"/>
            <a:ext cx="7030500" cy="31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do you need to consider ethically regarding the data, your model and the presentation of results?</a:t>
            </a:r>
            <a:endParaRPr b="1"/>
          </a:p>
          <a:p>
            <a:pPr lvl="0" algn="l" rtl="0">
              <a:spcBef>
                <a:spcPts val="1200"/>
              </a:spcBef>
              <a:spcAft>
                <a:spcPts val="0"/>
              </a:spcAft>
              <a:buSzPts val="1300"/>
              <a:buFont typeface="Wingdings" panose="05000000000000000000" pitchFamily="2" charset="2"/>
              <a:buChar char="q"/>
            </a:pPr>
            <a:r>
              <a:rPr lang="en"/>
              <a:t>Popular games get more reviews due to familiarity</a:t>
            </a:r>
            <a:endParaRPr/>
          </a:p>
          <a:p>
            <a:pPr lvl="0" algn="l" rtl="0">
              <a:spcBef>
                <a:spcPts val="0"/>
              </a:spcBef>
              <a:spcAft>
                <a:spcPts val="0"/>
              </a:spcAft>
              <a:buSzPts val="1300"/>
              <a:buFont typeface="Wingdings" panose="05000000000000000000" pitchFamily="2" charset="2"/>
              <a:buChar char="q"/>
            </a:pPr>
            <a:r>
              <a:rPr lang="en"/>
              <a:t>Companies can pay users to post fake reviews</a:t>
            </a:r>
            <a:endParaRPr b="1"/>
          </a:p>
          <a:p>
            <a:pPr marL="0" lvl="0" indent="0" algn="l" rtl="0">
              <a:spcBef>
                <a:spcPts val="1200"/>
              </a:spcBef>
              <a:spcAft>
                <a:spcPts val="0"/>
              </a:spcAft>
              <a:buNone/>
            </a:pPr>
            <a:r>
              <a:rPr lang="en" b="1"/>
              <a:t>What ethical implications exist, or could exist if this project were live in production?</a:t>
            </a:r>
            <a:endParaRPr b="1"/>
          </a:p>
          <a:p>
            <a:pPr lvl="0" algn="l" rtl="0">
              <a:spcBef>
                <a:spcPts val="1200"/>
              </a:spcBef>
              <a:spcAft>
                <a:spcPts val="0"/>
              </a:spcAft>
              <a:buSzPts val="1300"/>
              <a:buFont typeface="Wingdings" panose="05000000000000000000" pitchFamily="2" charset="2"/>
              <a:buChar char="q"/>
            </a:pPr>
            <a:r>
              <a:rPr lang="en"/>
              <a:t>Social effect: </a:t>
            </a:r>
            <a:r>
              <a:rPr lang="en">
                <a:solidFill>
                  <a:srgbClr val="333333"/>
                </a:solidFill>
                <a:highlight>
                  <a:srgbClr val="FCFCFC"/>
                </a:highlight>
                <a:latin typeface="Georgia"/>
                <a:ea typeface="Georgia"/>
                <a:cs typeface="Georgia"/>
                <a:sym typeface="Georgia"/>
              </a:rPr>
              <a:t> </a:t>
            </a:r>
            <a:r>
              <a:rPr lang="en">
                <a:solidFill>
                  <a:srgbClr val="333333"/>
                </a:solidFill>
                <a:highlight>
                  <a:srgbClr val="FCFCFC"/>
                </a:highlight>
              </a:rPr>
              <a:t>insulating users from exposure to different genre</a:t>
            </a:r>
            <a:endParaRPr sz="1300">
              <a:solidFill>
                <a:srgbClr val="333333"/>
              </a:solidFill>
              <a:highlight>
                <a:srgbClr val="FCFCFC"/>
              </a:highlight>
            </a:endParaRPr>
          </a:p>
          <a:p>
            <a:pPr marL="0" lvl="0" indent="0" algn="l" rtl="0">
              <a:spcBef>
                <a:spcPts val="1200"/>
              </a:spcBef>
              <a:spcAft>
                <a:spcPts val="0"/>
              </a:spcAft>
              <a:buNone/>
            </a:pPr>
            <a:r>
              <a:rPr lang="en" b="1"/>
              <a:t>What could be done to mitigate the ethical concerns, if anything?</a:t>
            </a:r>
            <a:endParaRPr b="1"/>
          </a:p>
          <a:p>
            <a:pPr lvl="0" algn="l" rtl="0">
              <a:spcBef>
                <a:spcPts val="1200"/>
              </a:spcBef>
              <a:spcAft>
                <a:spcPts val="0"/>
              </a:spcAft>
              <a:buSzPts val="1300"/>
              <a:buFont typeface="Wingdings" panose="05000000000000000000" pitchFamily="2" charset="2"/>
              <a:buChar char="q"/>
            </a:pPr>
            <a:r>
              <a:rPr lang="en"/>
              <a:t>Large dataset offset for bias and mitigate impact of fake reviews</a:t>
            </a:r>
            <a:endParaRPr/>
          </a:p>
          <a:p>
            <a:pPr lvl="0" algn="l" rtl="0">
              <a:spcBef>
                <a:spcPts val="0"/>
              </a:spcBef>
              <a:spcAft>
                <a:spcPts val="0"/>
              </a:spcAft>
              <a:buSzPts val="1300"/>
              <a:buFont typeface="Wingdings" panose="05000000000000000000" pitchFamily="2" charset="2"/>
              <a:buChar char="q"/>
            </a:pPr>
            <a:r>
              <a:rPr lang="en"/>
              <a:t>Add a filtering system to ensure age-appropriate rating</a:t>
            </a:r>
            <a:endParaRPr/>
          </a:p>
          <a:p>
            <a:pPr marL="0" lvl="0" indent="0" algn="l" rtl="0">
              <a:spcBef>
                <a:spcPts val="1200"/>
              </a:spcBef>
              <a:spcAft>
                <a:spcPts val="1200"/>
              </a:spcAft>
              <a:buNone/>
            </a:pPr>
            <a:endParaRPr/>
          </a:p>
        </p:txBody>
      </p:sp>
      <p:pic>
        <p:nvPicPr>
          <p:cNvPr id="352" name="Google Shape;352;p23"/>
          <p:cNvPicPr preferRelativeResize="0"/>
          <p:nvPr/>
        </p:nvPicPr>
        <p:blipFill>
          <a:blip r:embed="rId5">
            <a:alphaModFix/>
          </a:blip>
          <a:stretch>
            <a:fillRect/>
          </a:stretch>
        </p:blipFill>
        <p:spPr>
          <a:xfrm>
            <a:off x="7134725" y="3803975"/>
            <a:ext cx="2009274" cy="1339524"/>
          </a:xfrm>
          <a:prstGeom prst="rect">
            <a:avLst/>
          </a:prstGeom>
          <a:noFill/>
          <a:ln>
            <a:noFill/>
          </a:ln>
        </p:spPr>
      </p:pic>
      <p:pic>
        <p:nvPicPr>
          <p:cNvPr id="2" name="Audio 1">
            <a:hlinkClick r:id="" action="ppaction://media"/>
            <a:extLst>
              <a:ext uri="{FF2B5EF4-FFF2-40B4-BE49-F238E27FC236}">
                <a16:creationId xmlns:a16="http://schemas.microsoft.com/office/drawing/2014/main" id="{682D638F-0998-75B3-BB5C-9E781FAA93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0902">
        <p14:flip dir="r"/>
      </p:transition>
    </mc:Choice>
    <mc:Fallback xmlns="">
      <p:transition spd="slow" advTm="70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4"/>
          <p:cNvSpPr txBox="1">
            <a:spLocks noGrp="1"/>
          </p:cNvSpPr>
          <p:nvPr>
            <p:ph type="title"/>
          </p:nvPr>
        </p:nvSpPr>
        <p:spPr>
          <a:xfrm>
            <a:off x="1056750" y="599175"/>
            <a:ext cx="7030500" cy="747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Conclusion</a:t>
            </a:r>
            <a:endParaRPr/>
          </a:p>
        </p:txBody>
      </p:sp>
      <p:sp>
        <p:nvSpPr>
          <p:cNvPr id="358" name="Google Shape;358;p24"/>
          <p:cNvSpPr txBox="1">
            <a:spLocks noGrp="1"/>
          </p:cNvSpPr>
          <p:nvPr>
            <p:ph type="body" idx="1"/>
          </p:nvPr>
        </p:nvSpPr>
        <p:spPr>
          <a:xfrm>
            <a:off x="1056750" y="1474750"/>
            <a:ext cx="7030500" cy="30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What recommendations would you make based off your analysis?</a:t>
            </a:r>
            <a:endParaRPr sz="1400" b="1" dirty="0"/>
          </a:p>
          <a:p>
            <a:pPr indent="-317500">
              <a:spcBef>
                <a:spcPts val="1200"/>
              </a:spcBef>
              <a:buSzPts val="1400"/>
              <a:buFont typeface="Wingdings" panose="05000000000000000000" pitchFamily="2" charset="2"/>
              <a:buChar char="q"/>
            </a:pPr>
            <a:r>
              <a:rPr lang="en" sz="1400" dirty="0"/>
              <a:t>The KNN model (collaborative filtering) </a:t>
            </a:r>
            <a:endParaRPr sz="1400"/>
          </a:p>
          <a:p>
            <a:pPr marL="0" lvl="0" indent="0" algn="l" rtl="0">
              <a:spcBef>
                <a:spcPts val="1200"/>
              </a:spcBef>
              <a:spcAft>
                <a:spcPts val="0"/>
              </a:spcAft>
              <a:buNone/>
            </a:pPr>
            <a:r>
              <a:rPr lang="en" sz="1400" b="1" dirty="0"/>
              <a:t>Is your model ready for deployment?</a:t>
            </a:r>
            <a:endParaRPr sz="1400" b="1" dirty="0"/>
          </a:p>
          <a:p>
            <a:pPr marL="457200" lvl="0" indent="-317500" algn="l" rtl="0">
              <a:spcBef>
                <a:spcPts val="1200"/>
              </a:spcBef>
              <a:spcAft>
                <a:spcPts val="0"/>
              </a:spcAft>
              <a:buSzPts val="1400"/>
              <a:buFont typeface="Wingdings" panose="05000000000000000000" pitchFamily="2" charset="2"/>
              <a:buChar char="q"/>
            </a:pPr>
            <a:r>
              <a:rPr lang="en" sz="1400" dirty="0"/>
              <a:t>The model is ready for deployment, but we can improve it</a:t>
            </a:r>
            <a:endParaRPr sz="1400" dirty="0"/>
          </a:p>
          <a:p>
            <a:pPr marL="0" lvl="0" indent="0" algn="l" rtl="0">
              <a:spcBef>
                <a:spcPts val="1200"/>
              </a:spcBef>
              <a:spcAft>
                <a:spcPts val="0"/>
              </a:spcAft>
              <a:buNone/>
            </a:pPr>
            <a:r>
              <a:rPr lang="en" sz="1400" b="1" dirty="0"/>
              <a:t>What work still needs to be done?</a:t>
            </a:r>
            <a:endParaRPr sz="1400" b="1" dirty="0"/>
          </a:p>
          <a:p>
            <a:pPr indent="-317500">
              <a:spcBef>
                <a:spcPts val="1200"/>
              </a:spcBef>
              <a:buSzPts val="1400"/>
              <a:buFont typeface="Wingdings" panose="05000000000000000000" pitchFamily="2" charset="2"/>
              <a:buChar char="q"/>
            </a:pPr>
            <a:r>
              <a:rPr lang="en" sz="1400" dirty="0"/>
              <a:t>Building web user interface (scope beyond the course)</a:t>
            </a:r>
            <a:endParaRPr sz="1400" dirty="0"/>
          </a:p>
          <a:p>
            <a:pPr marL="457200" lvl="0" indent="-317500" algn="l" rtl="0">
              <a:spcBef>
                <a:spcPts val="0"/>
              </a:spcBef>
              <a:spcAft>
                <a:spcPts val="0"/>
              </a:spcAft>
              <a:buSzPts val="1400"/>
              <a:buFont typeface="Wingdings" panose="05000000000000000000" pitchFamily="2" charset="2"/>
              <a:buChar char="q"/>
            </a:pPr>
            <a:r>
              <a:rPr lang="en" sz="1400" dirty="0"/>
              <a:t>Add filter for age restrictions</a:t>
            </a:r>
            <a:endParaRPr sz="1400" dirty="0"/>
          </a:p>
        </p:txBody>
      </p:sp>
      <p:pic>
        <p:nvPicPr>
          <p:cNvPr id="2" name="Audio 1">
            <a:hlinkClick r:id="" action="ppaction://media"/>
            <a:extLst>
              <a:ext uri="{FF2B5EF4-FFF2-40B4-BE49-F238E27FC236}">
                <a16:creationId xmlns:a16="http://schemas.microsoft.com/office/drawing/2014/main" id="{82B35950-D407-1650-FB71-DE263F0231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49682">
        <p14:flip dir="r"/>
      </p:transition>
    </mc:Choice>
    <mc:Fallback xmlns="">
      <p:transition spd="slow" advTm="496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1056750" y="480175"/>
            <a:ext cx="7030500" cy="80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Results</a:t>
            </a:r>
            <a:endParaRPr/>
          </a:p>
        </p:txBody>
      </p:sp>
      <p:sp>
        <p:nvSpPr>
          <p:cNvPr id="364" name="Google Shape;364;p25"/>
          <p:cNvSpPr txBox="1">
            <a:spLocks noGrp="1"/>
          </p:cNvSpPr>
          <p:nvPr>
            <p:ph type="body" idx="1"/>
          </p:nvPr>
        </p:nvSpPr>
        <p:spPr>
          <a:xfrm>
            <a:off x="1056750" y="1856900"/>
            <a:ext cx="7030500" cy="25416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sz="1400" b="1"/>
              <a:t>What did you learn?</a:t>
            </a:r>
            <a:endParaRPr sz="1400" b="1"/>
          </a:p>
          <a:p>
            <a:pPr marL="457200" lvl="0" indent="-317500" algn="l" rtl="0">
              <a:spcBef>
                <a:spcPts val="1200"/>
              </a:spcBef>
              <a:spcAft>
                <a:spcPts val="0"/>
              </a:spcAft>
              <a:buSzPts val="1400"/>
              <a:buFont typeface="Wingdings" panose="05000000000000000000" pitchFamily="2" charset="2"/>
              <a:buChar char="q"/>
            </a:pPr>
            <a:r>
              <a:rPr lang="en" sz="1400"/>
              <a:t>Massive data presents severe processing challenges</a:t>
            </a:r>
            <a:endParaRPr sz="1400"/>
          </a:p>
          <a:p>
            <a:pPr marL="457200" lvl="0" indent="-317500" algn="l" rtl="0">
              <a:spcBef>
                <a:spcPts val="0"/>
              </a:spcBef>
              <a:spcAft>
                <a:spcPts val="0"/>
              </a:spcAft>
              <a:buSzPts val="1400"/>
              <a:buFont typeface="Wingdings" panose="05000000000000000000" pitchFamily="2" charset="2"/>
              <a:buChar char="q"/>
            </a:pPr>
            <a:r>
              <a:rPr lang="en" sz="1400"/>
              <a:t>Results for collaborative and content-based filters present different types of similarities between games</a:t>
            </a:r>
            <a:endParaRPr sz="1400"/>
          </a:p>
          <a:p>
            <a:pPr marL="914400" lvl="1" indent="-317500" algn="l" rtl="0">
              <a:spcBef>
                <a:spcPts val="0"/>
              </a:spcBef>
              <a:spcAft>
                <a:spcPts val="0"/>
              </a:spcAft>
              <a:buSzPts val="1400"/>
              <a:buFont typeface="Wingdings" panose="05000000000000000000" pitchFamily="2" charset="2"/>
              <a:buChar char="q"/>
            </a:pPr>
            <a:r>
              <a:rPr lang="en" sz="1400"/>
              <a:t>Collaborative models find similar interest between users</a:t>
            </a:r>
            <a:endParaRPr sz="1400"/>
          </a:p>
          <a:p>
            <a:pPr marL="914400" lvl="1" indent="-317500" algn="l" rtl="0">
              <a:spcBef>
                <a:spcPts val="0"/>
              </a:spcBef>
              <a:spcAft>
                <a:spcPts val="0"/>
              </a:spcAft>
              <a:buSzPts val="1400"/>
              <a:buFont typeface="Wingdings" panose="05000000000000000000" pitchFamily="2" charset="2"/>
              <a:buChar char="q"/>
            </a:pPr>
            <a:r>
              <a:rPr lang="en" sz="1400"/>
              <a:t>Content-based models find similarities in games</a:t>
            </a:r>
            <a:endParaRPr sz="1400"/>
          </a:p>
          <a:p>
            <a:pPr marL="457200" lvl="0" indent="-317500" algn="l" rtl="0">
              <a:spcBef>
                <a:spcPts val="0"/>
              </a:spcBef>
              <a:spcAft>
                <a:spcPts val="0"/>
              </a:spcAft>
              <a:buSzPts val="1400"/>
              <a:buFont typeface="Wingdings" panose="05000000000000000000" pitchFamily="2" charset="2"/>
              <a:buChar char="q"/>
            </a:pPr>
            <a:r>
              <a:rPr lang="en" sz="1400"/>
              <a:t>Subject Matter Experts (SMEs) are crucial for verification of key results</a:t>
            </a:r>
            <a:endParaRPr sz="1400"/>
          </a:p>
        </p:txBody>
      </p:sp>
      <p:pic>
        <p:nvPicPr>
          <p:cNvPr id="2" name="Audio 1">
            <a:hlinkClick r:id="" action="ppaction://media"/>
            <a:extLst>
              <a:ext uri="{FF2B5EF4-FFF2-40B4-BE49-F238E27FC236}">
                <a16:creationId xmlns:a16="http://schemas.microsoft.com/office/drawing/2014/main" id="{083912A6-1E95-7CB6-2621-9936D6DEB4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5778">
        <p14:flip dir="r"/>
      </p:transition>
    </mc:Choice>
    <mc:Fallback xmlns="">
      <p:transition spd="slow" advTm="757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txBox="1">
            <a:spLocks noGrp="1"/>
          </p:cNvSpPr>
          <p:nvPr>
            <p:ph type="title"/>
          </p:nvPr>
        </p:nvSpPr>
        <p:spPr>
          <a:xfrm>
            <a:off x="1348200" y="1760500"/>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5100"/>
              <a:t>Questions?</a:t>
            </a:r>
            <a:endParaRPr sz="5100"/>
          </a:p>
        </p:txBody>
      </p:sp>
      <p:pic>
        <p:nvPicPr>
          <p:cNvPr id="4" name="Audio 3">
            <a:hlinkClick r:id="" action="ppaction://media"/>
            <a:extLst>
              <a:ext uri="{FF2B5EF4-FFF2-40B4-BE49-F238E27FC236}">
                <a16:creationId xmlns:a16="http://schemas.microsoft.com/office/drawing/2014/main" id="{0C73C357-7153-A2E7-77AC-C9E409B076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2538">
        <p14:flash/>
      </p:transition>
    </mc:Choice>
    <mc:Fallback xmlns="">
      <p:transition spd="slow" advTm="25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7"/>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M., M. (2021) Steam reviews dataset 2021, Kaggle. Available at: </a:t>
            </a:r>
            <a:r>
              <a:rPr lang="en" u="sng">
                <a:solidFill>
                  <a:schemeClr val="hlink"/>
                </a:solidFill>
                <a:hlinkClick r:id="rId3"/>
              </a:rPr>
              <a:t>https://www.kaggle.com/datasets/najzeko/steam-reviews-2021?select=steam_reviews.csv</a:t>
            </a:r>
            <a:r>
              <a:rPr lang="en"/>
              <a:t>(Accessed: December 10, 2022) </a:t>
            </a:r>
            <a:endParaRPr/>
          </a:p>
          <a:p>
            <a:pPr marL="0" lvl="0" indent="0" algn="l" rtl="0">
              <a:spcBef>
                <a:spcPts val="1200"/>
              </a:spcBef>
              <a:spcAft>
                <a:spcPts val="0"/>
              </a:spcAft>
              <a:buNone/>
            </a:pPr>
            <a:r>
              <a:rPr lang="en"/>
              <a:t>Milano, Silvia, et al. “Recommender Systems and Their Ethical Challenges - Ai &amp; Society.” SpringerLink, Springer London, 27 Feb. 2020, </a:t>
            </a:r>
            <a:r>
              <a:rPr lang="en" u="sng">
                <a:solidFill>
                  <a:schemeClr val="accent5"/>
                </a:solidFill>
                <a:hlinkClick r:id="rId4">
                  <a:extLst>
                    <a:ext uri="{A12FA001-AC4F-418D-AE19-62706E023703}">
                      <ahyp:hlinkClr xmlns:ahyp="http://schemas.microsoft.com/office/drawing/2018/hyperlinkcolor" val="tx"/>
                    </a:ext>
                  </a:extLst>
                </a:hlinkClick>
              </a:rPr>
              <a:t>https://link.springer.com/article/10.1007/s00146-020-00950-y</a:t>
            </a:r>
            <a:endParaRPr/>
          </a:p>
          <a:p>
            <a:pPr marL="0" lvl="0" indent="0" algn="l" rtl="0">
              <a:spcBef>
                <a:spcPts val="1200"/>
              </a:spcBef>
              <a:spcAft>
                <a:spcPts val="0"/>
              </a:spcAft>
              <a:buNone/>
            </a:pPr>
            <a:r>
              <a:rPr lang="en"/>
              <a:t>Statista. (2022, February 9). Video games - worldwide. Retrieved February 14, 2023, from </a:t>
            </a:r>
            <a:r>
              <a:rPr lang="en" u="sng">
                <a:solidFill>
                  <a:schemeClr val="hlink"/>
                </a:solidFill>
                <a:hlinkClick r:id="rId5"/>
              </a:rPr>
              <a:t>https://www.statista.com/outlook/dmo/digital-media/video-games/worldwide#:~:text=The%20largest%20segment%20is%20Mobile,to%20US%24137.80%20in%202023</a:t>
            </a:r>
            <a:r>
              <a:rPr lang="en"/>
              <a:t>.</a:t>
            </a:r>
            <a:endParaRPr/>
          </a:p>
          <a:p>
            <a:pPr marL="0" lvl="0" indent="0" algn="l" rtl="0">
              <a:spcBef>
                <a:spcPts val="1200"/>
              </a:spcBef>
              <a:spcAft>
                <a:spcPts val="1200"/>
              </a:spcAft>
              <a:buNone/>
            </a:pPr>
            <a:r>
              <a:rPr lang="en"/>
              <a:t>Tristan. “All 55,000 Games on Steam (November 2022).” Www.kaggle.com, </a:t>
            </a:r>
            <a:r>
              <a:rPr lang="en" u="sng">
                <a:solidFill>
                  <a:schemeClr val="hlink"/>
                </a:solidFill>
                <a:hlinkClick r:id="rId6"/>
              </a:rPr>
              <a:t>www.kaggle.com/datasets/tristan581/all-55000-games-on-steam-november-2022</a:t>
            </a:r>
            <a:endParaRPr/>
          </a:p>
        </p:txBody>
      </p:sp>
      <p:sp>
        <p:nvSpPr>
          <p:cNvPr id="375" name="Google Shape;375;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References</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body" idx="1"/>
          </p:nvPr>
        </p:nvSpPr>
        <p:spPr>
          <a:xfrm>
            <a:off x="1139125" y="1300950"/>
            <a:ext cx="7030500" cy="2541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000" b="1"/>
              <a:t>To enhance users' shopping experience and help them make correct purchases, Steam Technologies LLC wanted to develop a gaming recommendation system. Not only will it increase sales, but it would assist in developing the company's credibility for consumers' gaming needs</a:t>
            </a:r>
            <a:endParaRPr sz="1283"/>
          </a:p>
        </p:txBody>
      </p:sp>
      <p:sp>
        <p:nvSpPr>
          <p:cNvPr id="284" name="Google Shape;284;p14"/>
          <p:cNvSpPr txBox="1">
            <a:spLocks noGrp="1"/>
          </p:cNvSpPr>
          <p:nvPr>
            <p:ph type="title"/>
          </p:nvPr>
        </p:nvSpPr>
        <p:spPr>
          <a:xfrm>
            <a:off x="1056750" y="191525"/>
            <a:ext cx="7030500" cy="674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Problem Statement</a:t>
            </a:r>
            <a:endParaRPr/>
          </a:p>
        </p:txBody>
      </p:sp>
      <p:pic>
        <p:nvPicPr>
          <p:cNvPr id="285" name="Google Shape;285;p14"/>
          <p:cNvPicPr preferRelativeResize="0"/>
          <p:nvPr/>
        </p:nvPicPr>
        <p:blipFill>
          <a:blip r:embed="rId5">
            <a:alphaModFix/>
          </a:blip>
          <a:stretch>
            <a:fillRect/>
          </a:stretch>
        </p:blipFill>
        <p:spPr>
          <a:xfrm>
            <a:off x="390024" y="3874975"/>
            <a:ext cx="1513126" cy="947275"/>
          </a:xfrm>
          <a:prstGeom prst="rect">
            <a:avLst/>
          </a:prstGeom>
          <a:noFill/>
          <a:ln>
            <a:noFill/>
          </a:ln>
        </p:spPr>
      </p:pic>
      <p:pic>
        <p:nvPicPr>
          <p:cNvPr id="286" name="Google Shape;286;p14"/>
          <p:cNvPicPr preferRelativeResize="0"/>
          <p:nvPr/>
        </p:nvPicPr>
        <p:blipFill>
          <a:blip r:embed="rId5">
            <a:alphaModFix/>
          </a:blip>
          <a:stretch>
            <a:fillRect/>
          </a:stretch>
        </p:blipFill>
        <p:spPr>
          <a:xfrm>
            <a:off x="7232674" y="3874975"/>
            <a:ext cx="1513126" cy="947275"/>
          </a:xfrm>
          <a:prstGeom prst="rect">
            <a:avLst/>
          </a:prstGeom>
          <a:noFill/>
          <a:ln>
            <a:noFill/>
          </a:ln>
        </p:spPr>
      </p:pic>
      <p:pic>
        <p:nvPicPr>
          <p:cNvPr id="6" name="Audio 5">
            <a:hlinkClick r:id="" action="ppaction://media"/>
            <a:extLst>
              <a:ext uri="{FF2B5EF4-FFF2-40B4-BE49-F238E27FC236}">
                <a16:creationId xmlns:a16="http://schemas.microsoft.com/office/drawing/2014/main" id="{E1E41E48-F478-2B69-1A47-3A20C6E6F1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59726">
        <p15:prstTrans prst="curtains"/>
      </p:transition>
    </mc:Choice>
    <mc:Fallback xmlns="">
      <p:transition spd="slow" advTm="59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056750" y="258150"/>
            <a:ext cx="7030500" cy="70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Data Collection</a:t>
            </a:r>
            <a:endParaRPr/>
          </a:p>
        </p:txBody>
      </p:sp>
      <p:pic>
        <p:nvPicPr>
          <p:cNvPr id="292" name="Google Shape;292;p15"/>
          <p:cNvPicPr preferRelativeResize="0"/>
          <p:nvPr/>
        </p:nvPicPr>
        <p:blipFill>
          <a:blip r:embed="rId5">
            <a:alphaModFix/>
          </a:blip>
          <a:stretch>
            <a:fillRect/>
          </a:stretch>
        </p:blipFill>
        <p:spPr>
          <a:xfrm>
            <a:off x="2958925" y="1482375"/>
            <a:ext cx="3226149" cy="1246025"/>
          </a:xfrm>
          <a:prstGeom prst="rect">
            <a:avLst/>
          </a:prstGeom>
          <a:noFill/>
          <a:ln>
            <a:noFill/>
          </a:ln>
        </p:spPr>
      </p:pic>
      <p:pic>
        <p:nvPicPr>
          <p:cNvPr id="293" name="Google Shape;293;p15"/>
          <p:cNvPicPr preferRelativeResize="0"/>
          <p:nvPr/>
        </p:nvPicPr>
        <p:blipFill>
          <a:blip r:embed="rId6">
            <a:alphaModFix/>
          </a:blip>
          <a:stretch>
            <a:fillRect/>
          </a:stretch>
        </p:blipFill>
        <p:spPr>
          <a:xfrm>
            <a:off x="1725150" y="2856677"/>
            <a:ext cx="5693703" cy="1821875"/>
          </a:xfrm>
          <a:prstGeom prst="rect">
            <a:avLst/>
          </a:prstGeom>
          <a:noFill/>
          <a:ln>
            <a:noFill/>
          </a:ln>
        </p:spPr>
      </p:pic>
      <p:pic>
        <p:nvPicPr>
          <p:cNvPr id="5" name="Audio 4">
            <a:hlinkClick r:id="" action="ppaction://media"/>
            <a:extLst>
              <a:ext uri="{FF2B5EF4-FFF2-40B4-BE49-F238E27FC236}">
                <a16:creationId xmlns:a16="http://schemas.microsoft.com/office/drawing/2014/main" id="{C7BDB662-E874-2752-C1E8-345EA39146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63578">
        <p14:flip dir="r"/>
      </p:transition>
    </mc:Choice>
    <mc:Fallback xmlns="">
      <p:transition spd="slow" advTm="63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056750" y="376550"/>
            <a:ext cx="7030500" cy="72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Visualizations</a:t>
            </a:r>
            <a:endParaRPr/>
          </a:p>
        </p:txBody>
      </p:sp>
      <p:pic>
        <p:nvPicPr>
          <p:cNvPr id="299" name="Google Shape;299;p16"/>
          <p:cNvPicPr preferRelativeResize="0"/>
          <p:nvPr/>
        </p:nvPicPr>
        <p:blipFill>
          <a:blip r:embed="rId5">
            <a:alphaModFix/>
          </a:blip>
          <a:stretch>
            <a:fillRect/>
          </a:stretch>
        </p:blipFill>
        <p:spPr>
          <a:xfrm>
            <a:off x="902920" y="1284458"/>
            <a:ext cx="7338175" cy="3799850"/>
          </a:xfrm>
          <a:prstGeom prst="rect">
            <a:avLst/>
          </a:prstGeom>
          <a:noFill/>
          <a:ln>
            <a:noFill/>
          </a:ln>
        </p:spPr>
      </p:pic>
      <p:pic>
        <p:nvPicPr>
          <p:cNvPr id="10" name="Audio 9">
            <a:hlinkClick r:id="" action="ppaction://media"/>
            <a:extLst>
              <a:ext uri="{FF2B5EF4-FFF2-40B4-BE49-F238E27FC236}">
                <a16:creationId xmlns:a16="http://schemas.microsoft.com/office/drawing/2014/main" id="{C6AD5983-639D-FE8B-5598-C11A3D6F64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7593">
        <p14:flip dir="r"/>
      </p:transition>
    </mc:Choice>
    <mc:Fallback xmlns="">
      <p:transition spd="slow" advTm="575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056750" y="376550"/>
            <a:ext cx="7030500" cy="72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Visualizations</a:t>
            </a:r>
            <a:endParaRPr/>
          </a:p>
        </p:txBody>
      </p:sp>
      <p:pic>
        <p:nvPicPr>
          <p:cNvPr id="305" name="Google Shape;305;p17"/>
          <p:cNvPicPr preferRelativeResize="0"/>
          <p:nvPr/>
        </p:nvPicPr>
        <p:blipFill>
          <a:blip r:embed="rId5">
            <a:alphaModFix/>
          </a:blip>
          <a:stretch>
            <a:fillRect/>
          </a:stretch>
        </p:blipFill>
        <p:spPr>
          <a:xfrm>
            <a:off x="1303625" y="914800"/>
            <a:ext cx="6536750" cy="4228700"/>
          </a:xfrm>
          <a:prstGeom prst="rect">
            <a:avLst/>
          </a:prstGeom>
          <a:noFill/>
          <a:ln>
            <a:noFill/>
          </a:ln>
        </p:spPr>
      </p:pic>
      <p:pic>
        <p:nvPicPr>
          <p:cNvPr id="5" name="Audio 4">
            <a:hlinkClick r:id="" action="ppaction://media"/>
            <a:extLst>
              <a:ext uri="{FF2B5EF4-FFF2-40B4-BE49-F238E27FC236}">
                <a16:creationId xmlns:a16="http://schemas.microsoft.com/office/drawing/2014/main" id="{40AD2FA2-746F-0EAD-BDA7-A4CFC24482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5158">
        <p14:flip dir="r"/>
      </p:transition>
    </mc:Choice>
    <mc:Fallback xmlns="">
      <p:transition spd="slow" advTm="55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1056750" y="369150"/>
            <a:ext cx="7030500" cy="72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Exploring The Data</a:t>
            </a:r>
            <a:endParaRPr/>
          </a:p>
        </p:txBody>
      </p:sp>
      <p:sp>
        <p:nvSpPr>
          <p:cNvPr id="311" name="Google Shape;311;p18"/>
          <p:cNvSpPr txBox="1">
            <a:spLocks noGrp="1"/>
          </p:cNvSpPr>
          <p:nvPr>
            <p:ph type="body" idx="1"/>
          </p:nvPr>
        </p:nvSpPr>
        <p:spPr>
          <a:xfrm>
            <a:off x="216250" y="1605225"/>
            <a:ext cx="7080900" cy="2916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b="1"/>
              <a:t>What did you find out by exploring the data?</a:t>
            </a:r>
            <a:endParaRPr sz="1400" b="1"/>
          </a:p>
          <a:p>
            <a:pPr marL="457200" lvl="0" indent="-317500" algn="l" rtl="0">
              <a:lnSpc>
                <a:spcPct val="150000"/>
              </a:lnSpc>
              <a:spcBef>
                <a:spcPts val="0"/>
              </a:spcBef>
              <a:spcAft>
                <a:spcPts val="0"/>
              </a:spcAft>
              <a:buSzPts val="1400"/>
              <a:buFont typeface="Wingdings" panose="05000000000000000000" pitchFamily="2" charset="2"/>
              <a:buChar char="q"/>
            </a:pPr>
            <a:r>
              <a:rPr lang="en" sz="1400"/>
              <a:t>The initial dataset only contained review information for 315 games</a:t>
            </a:r>
            <a:endParaRPr lang="en-US" sz="1400"/>
          </a:p>
          <a:p>
            <a:pPr marL="457200" lvl="0" indent="-317500" algn="l" rtl="0">
              <a:lnSpc>
                <a:spcPct val="150000"/>
              </a:lnSpc>
              <a:spcBef>
                <a:spcPts val="0"/>
              </a:spcBef>
              <a:spcAft>
                <a:spcPts val="0"/>
              </a:spcAft>
              <a:buSzPts val="1400"/>
              <a:buFont typeface="Wingdings" panose="05000000000000000000" pitchFamily="2" charset="2"/>
              <a:buChar char="q"/>
            </a:pPr>
            <a:r>
              <a:rPr lang="en-US" sz="1400"/>
              <a:t>Review dataset contains recommendations from over 21 million users</a:t>
            </a:r>
          </a:p>
          <a:p>
            <a:pPr marL="457200" lvl="0" indent="-317500" algn="l" rtl="0">
              <a:lnSpc>
                <a:spcPct val="150000"/>
              </a:lnSpc>
              <a:spcBef>
                <a:spcPts val="0"/>
              </a:spcBef>
              <a:spcAft>
                <a:spcPts val="0"/>
              </a:spcAft>
              <a:buSzPts val="1400"/>
              <a:buFont typeface="Wingdings" panose="05000000000000000000" pitchFamily="2" charset="2"/>
              <a:buChar char="q"/>
            </a:pPr>
            <a:r>
              <a:rPr lang="en-US" sz="1400"/>
              <a:t>Second data set contained 55,000 game descriptions</a:t>
            </a:r>
          </a:p>
          <a:p>
            <a:pPr marL="457200" lvl="0" indent="-317500" algn="l" rtl="0">
              <a:lnSpc>
                <a:spcPct val="150000"/>
              </a:lnSpc>
              <a:spcBef>
                <a:spcPts val="0"/>
              </a:spcBef>
              <a:spcAft>
                <a:spcPts val="0"/>
              </a:spcAft>
              <a:buSzPts val="1400"/>
              <a:buFont typeface="Wingdings" panose="05000000000000000000" pitchFamily="2" charset="2"/>
              <a:buChar char="q"/>
            </a:pPr>
            <a:r>
              <a:rPr lang="en-US" sz="1400"/>
              <a:t>Reviews by Steam were overwhelmingly bias towards positive recommendations</a:t>
            </a:r>
          </a:p>
          <a:p>
            <a:pPr marL="457200" lvl="0" indent="-317500" algn="l" rtl="0">
              <a:lnSpc>
                <a:spcPct val="150000"/>
              </a:lnSpc>
              <a:spcBef>
                <a:spcPts val="0"/>
              </a:spcBef>
              <a:spcAft>
                <a:spcPts val="0"/>
              </a:spcAft>
              <a:buSzPts val="1400"/>
              <a:buFont typeface="Wingdings" panose="05000000000000000000" pitchFamily="2" charset="2"/>
              <a:buChar char="q"/>
            </a:pPr>
            <a:r>
              <a:rPr lang="en-US" sz="1400"/>
              <a:t>Games with larger review counts correlate with a higher ratio of positive reviews</a:t>
            </a:r>
          </a:p>
          <a:p>
            <a:pPr marL="457200" lvl="0" indent="-317500" algn="l" rtl="0">
              <a:lnSpc>
                <a:spcPct val="150000"/>
              </a:lnSpc>
              <a:spcBef>
                <a:spcPts val="0"/>
              </a:spcBef>
              <a:spcAft>
                <a:spcPts val="0"/>
              </a:spcAft>
              <a:buSzPts val="1400"/>
              <a:buFont typeface="Wingdings" panose="05000000000000000000" pitchFamily="2" charset="2"/>
              <a:buChar char="q"/>
            </a:pPr>
            <a:r>
              <a:rPr lang="en-US" sz="1400"/>
              <a:t>Majority of user text reviews presented unsuitable data for our content-based approach</a:t>
            </a:r>
          </a:p>
          <a:p>
            <a:pPr marL="457200" lvl="0" indent="-317500" algn="l" rtl="0">
              <a:lnSpc>
                <a:spcPct val="150000"/>
              </a:lnSpc>
              <a:spcBef>
                <a:spcPts val="0"/>
              </a:spcBef>
              <a:spcAft>
                <a:spcPts val="0"/>
              </a:spcAft>
              <a:buSzPts val="1400"/>
              <a:buFont typeface="Wingdings" panose="05000000000000000000" pitchFamily="2" charset="2"/>
              <a:buChar char="q"/>
            </a:pPr>
            <a:endParaRPr lang="en" sz="1400"/>
          </a:p>
        </p:txBody>
      </p:sp>
      <p:pic>
        <p:nvPicPr>
          <p:cNvPr id="312" name="Google Shape;312;p18"/>
          <p:cNvPicPr preferRelativeResize="0"/>
          <p:nvPr/>
        </p:nvPicPr>
        <p:blipFill>
          <a:blip r:embed="rId5">
            <a:alphaModFix/>
          </a:blip>
          <a:stretch>
            <a:fillRect/>
          </a:stretch>
        </p:blipFill>
        <p:spPr>
          <a:xfrm>
            <a:off x="7330850" y="3382125"/>
            <a:ext cx="1679923" cy="1679923"/>
          </a:xfrm>
          <a:prstGeom prst="rect">
            <a:avLst/>
          </a:prstGeom>
          <a:noFill/>
          <a:ln>
            <a:noFill/>
          </a:ln>
        </p:spPr>
      </p:pic>
      <p:pic>
        <p:nvPicPr>
          <p:cNvPr id="13" name="Audio 12">
            <a:hlinkClick r:id="" action="ppaction://media"/>
            <a:extLst>
              <a:ext uri="{FF2B5EF4-FFF2-40B4-BE49-F238E27FC236}">
                <a16:creationId xmlns:a16="http://schemas.microsoft.com/office/drawing/2014/main" id="{CE24E487-2828-0DED-67DB-002AD074F7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7962">
        <p14:flip dir="r"/>
      </p:transition>
    </mc:Choice>
    <mc:Fallback xmlns="">
      <p:transition spd="slow" advTm="57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1056750" y="361750"/>
            <a:ext cx="7030500" cy="76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Data Preparation</a:t>
            </a:r>
            <a:endParaRPr/>
          </a:p>
        </p:txBody>
      </p:sp>
      <p:sp>
        <p:nvSpPr>
          <p:cNvPr id="318" name="Google Shape;318;p19"/>
          <p:cNvSpPr txBox="1">
            <a:spLocks noGrp="1"/>
          </p:cNvSpPr>
          <p:nvPr>
            <p:ph type="body" idx="1"/>
          </p:nvPr>
        </p:nvSpPr>
        <p:spPr>
          <a:xfrm>
            <a:off x="345400" y="1679225"/>
            <a:ext cx="55383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What steps did you perform to prepare the data?</a:t>
            </a:r>
            <a:endParaRPr sz="1400" b="1"/>
          </a:p>
          <a:p>
            <a:pPr marL="457200" lvl="0" indent="-317500" algn="l" rtl="0">
              <a:spcBef>
                <a:spcPts val="1200"/>
              </a:spcBef>
              <a:spcAft>
                <a:spcPts val="0"/>
              </a:spcAft>
              <a:buSzPts val="1400"/>
              <a:buFont typeface="Wingdings" panose="05000000000000000000" pitchFamily="2" charset="2"/>
              <a:buChar char="q"/>
            </a:pPr>
            <a:r>
              <a:rPr lang="en" sz="1400"/>
              <a:t>One-Hot Encoding of categorical data</a:t>
            </a:r>
            <a:endParaRPr sz="1400"/>
          </a:p>
          <a:p>
            <a:pPr marL="457200" lvl="0" indent="-317500" algn="l" rtl="0">
              <a:spcBef>
                <a:spcPts val="0"/>
              </a:spcBef>
              <a:spcAft>
                <a:spcPts val="0"/>
              </a:spcAft>
              <a:buSzPts val="1400"/>
              <a:buFont typeface="Wingdings" panose="05000000000000000000" pitchFamily="2" charset="2"/>
              <a:buChar char="q"/>
            </a:pPr>
            <a:r>
              <a:rPr lang="en" sz="1400"/>
              <a:t>Game description and review entries prepared for vectorization</a:t>
            </a:r>
            <a:endParaRPr sz="1400"/>
          </a:p>
          <a:p>
            <a:pPr lvl="1" indent="-317500">
              <a:buSzPts val="1400"/>
              <a:buFont typeface="Wingdings" panose="05000000000000000000" pitchFamily="2" charset="2"/>
              <a:buChar char="q"/>
            </a:pPr>
            <a:r>
              <a:rPr lang="en-US" sz="1200"/>
              <a:t>Adjusting case, contractions, and non-alphabetical characters</a:t>
            </a:r>
          </a:p>
          <a:p>
            <a:pPr lvl="1" indent="-317500">
              <a:buSzPts val="1400"/>
              <a:buFont typeface="Wingdings" panose="05000000000000000000" pitchFamily="2" charset="2"/>
              <a:buChar char="q"/>
            </a:pPr>
            <a:r>
              <a:rPr lang="en-US" sz="1200"/>
              <a:t>Tokenization</a:t>
            </a:r>
          </a:p>
          <a:p>
            <a:pPr lvl="1" indent="-317500">
              <a:buSzPts val="1400"/>
              <a:buFont typeface="Wingdings" panose="05000000000000000000" pitchFamily="2" charset="2"/>
              <a:buChar char="q"/>
            </a:pPr>
            <a:r>
              <a:rPr lang="en-US" sz="1200"/>
              <a:t>Stop-Words</a:t>
            </a:r>
          </a:p>
          <a:p>
            <a:pPr lvl="1" indent="-317500">
              <a:buSzPts val="1400"/>
              <a:buFont typeface="Wingdings" panose="05000000000000000000" pitchFamily="2" charset="2"/>
              <a:buChar char="q"/>
            </a:pPr>
            <a:r>
              <a:rPr lang="en-US" sz="1200"/>
              <a:t>Lemmatization</a:t>
            </a:r>
          </a:p>
          <a:p>
            <a:pPr lvl="1" indent="-317500">
              <a:buSzPts val="1400"/>
              <a:buFont typeface="Wingdings" panose="05000000000000000000" pitchFamily="2" charset="2"/>
              <a:buChar char="q"/>
            </a:pPr>
            <a:r>
              <a:rPr lang="en-US" sz="1200"/>
              <a:t>Adjustments for NAN values in numerical data</a:t>
            </a:r>
          </a:p>
        </p:txBody>
      </p:sp>
      <p:pic>
        <p:nvPicPr>
          <p:cNvPr id="319" name="Google Shape;319;p19"/>
          <p:cNvPicPr preferRelativeResize="0"/>
          <p:nvPr/>
        </p:nvPicPr>
        <p:blipFill>
          <a:blip r:embed="rId5">
            <a:alphaModFix/>
          </a:blip>
          <a:stretch>
            <a:fillRect/>
          </a:stretch>
        </p:blipFill>
        <p:spPr>
          <a:xfrm>
            <a:off x="6396450" y="567875"/>
            <a:ext cx="903275" cy="4295951"/>
          </a:xfrm>
          <a:prstGeom prst="rect">
            <a:avLst/>
          </a:prstGeom>
          <a:noFill/>
          <a:ln>
            <a:noFill/>
          </a:ln>
        </p:spPr>
      </p:pic>
      <p:pic>
        <p:nvPicPr>
          <p:cNvPr id="320" name="Google Shape;320;p19"/>
          <p:cNvPicPr preferRelativeResize="0"/>
          <p:nvPr/>
        </p:nvPicPr>
        <p:blipFill>
          <a:blip r:embed="rId6">
            <a:alphaModFix/>
          </a:blip>
          <a:stretch>
            <a:fillRect/>
          </a:stretch>
        </p:blipFill>
        <p:spPr>
          <a:xfrm>
            <a:off x="7859075" y="522950"/>
            <a:ext cx="983550" cy="4295950"/>
          </a:xfrm>
          <a:prstGeom prst="rect">
            <a:avLst/>
          </a:prstGeom>
          <a:noFill/>
          <a:ln>
            <a:noFill/>
          </a:ln>
        </p:spPr>
      </p:pic>
      <p:sp>
        <p:nvSpPr>
          <p:cNvPr id="321" name="Google Shape;321;p19"/>
          <p:cNvSpPr/>
          <p:nvPr/>
        </p:nvSpPr>
        <p:spPr>
          <a:xfrm>
            <a:off x="7383200" y="1332125"/>
            <a:ext cx="392400" cy="154800"/>
          </a:xfrm>
          <a:prstGeom prst="right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383200" y="2593525"/>
            <a:ext cx="392400" cy="154800"/>
          </a:xfrm>
          <a:prstGeom prst="right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383200" y="3854925"/>
            <a:ext cx="392400" cy="154800"/>
          </a:xfrm>
          <a:prstGeom prst="right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Audio 18">
            <a:hlinkClick r:id="" action="ppaction://media"/>
            <a:extLst>
              <a:ext uri="{FF2B5EF4-FFF2-40B4-BE49-F238E27FC236}">
                <a16:creationId xmlns:a16="http://schemas.microsoft.com/office/drawing/2014/main" id="{5FC8073A-6165-A351-EBB8-8D6F99DF4D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65104">
        <p14:flip dir="r"/>
      </p:transition>
    </mc:Choice>
    <mc:Fallback xmlns="">
      <p:transition spd="slow" advTm="651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1056750" y="383975"/>
            <a:ext cx="7030500" cy="748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Models &amp; Metrics</a:t>
            </a:r>
            <a:endParaRPr/>
          </a:p>
        </p:txBody>
      </p:sp>
      <p:sp>
        <p:nvSpPr>
          <p:cNvPr id="329" name="Google Shape;329;p20"/>
          <p:cNvSpPr txBox="1">
            <a:spLocks noGrp="1"/>
          </p:cNvSpPr>
          <p:nvPr>
            <p:ph type="body" idx="1"/>
          </p:nvPr>
        </p:nvSpPr>
        <p:spPr>
          <a:xfrm>
            <a:off x="347300" y="1702175"/>
            <a:ext cx="5736000" cy="3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What type of modeling are you using on your data?</a:t>
            </a:r>
            <a:endParaRPr lang="en" sz="1400"/>
          </a:p>
          <a:p>
            <a:pPr marL="457200" lvl="0" indent="-317500" algn="l" rtl="0">
              <a:spcBef>
                <a:spcPts val="1200"/>
              </a:spcBef>
              <a:spcAft>
                <a:spcPts val="0"/>
              </a:spcAft>
              <a:buSzPts val="1400"/>
              <a:buFont typeface="Wingdings" panose="05000000000000000000" pitchFamily="2" charset="2"/>
              <a:buChar char="q"/>
            </a:pPr>
            <a:r>
              <a:rPr lang="en" sz="1400"/>
              <a:t>Unsupervised Models:</a:t>
            </a:r>
          </a:p>
          <a:p>
            <a:pPr lvl="1" indent="-317500">
              <a:spcBef>
                <a:spcPts val="1200"/>
              </a:spcBef>
              <a:buSzPts val="1400"/>
              <a:buFont typeface="Wingdings" panose="05000000000000000000" pitchFamily="2" charset="2"/>
              <a:buChar char="q"/>
            </a:pPr>
            <a:r>
              <a:rPr lang="en" sz="1200"/>
              <a:t>Collaborative model uses a Nearest Neighbor (NN)</a:t>
            </a:r>
            <a:endParaRPr sz="1200"/>
          </a:p>
          <a:p>
            <a:pPr lvl="1" indent="-317500">
              <a:buSzPts val="1400"/>
              <a:buFont typeface="Wingdings" panose="05000000000000000000" pitchFamily="2" charset="2"/>
              <a:buChar char="q"/>
            </a:pPr>
            <a:r>
              <a:rPr lang="en" sz="1200"/>
              <a:t>Content-based model uses </a:t>
            </a:r>
            <a:r>
              <a:rPr lang="en-US" sz="1200"/>
              <a:t>Term Frequency-Inverse Document Frequency (TF-IDF) Vectorization</a:t>
            </a:r>
            <a:endParaRPr sz="1200"/>
          </a:p>
          <a:p>
            <a:pPr marL="0" lvl="0" indent="0" algn="l" rtl="0">
              <a:spcBef>
                <a:spcPts val="1200"/>
              </a:spcBef>
              <a:spcAft>
                <a:spcPts val="0"/>
              </a:spcAft>
              <a:buNone/>
            </a:pPr>
            <a:r>
              <a:rPr lang="en" sz="1400" b="1"/>
              <a:t>What metric(s) are you using to measure your results?</a:t>
            </a:r>
            <a:endParaRPr sz="1400" b="1"/>
          </a:p>
          <a:p>
            <a:pPr marL="457200" lvl="0" indent="-317500" algn="l" rtl="0">
              <a:spcBef>
                <a:spcPts val="1200"/>
              </a:spcBef>
              <a:spcAft>
                <a:spcPts val="0"/>
              </a:spcAft>
              <a:buSzPts val="1400"/>
              <a:buFont typeface="Wingdings" panose="05000000000000000000" pitchFamily="2" charset="2"/>
              <a:buChar char="q"/>
            </a:pPr>
            <a:r>
              <a:rPr lang="en-US" sz="1400"/>
              <a:t>Used the cosine distance similarity between entries to measure the game’s closeness</a:t>
            </a:r>
          </a:p>
        </p:txBody>
      </p:sp>
      <p:pic>
        <p:nvPicPr>
          <p:cNvPr id="330" name="Google Shape;330;p20"/>
          <p:cNvPicPr preferRelativeResize="0"/>
          <p:nvPr/>
        </p:nvPicPr>
        <p:blipFill>
          <a:blip r:embed="rId5">
            <a:alphaModFix/>
          </a:blip>
          <a:stretch>
            <a:fillRect/>
          </a:stretch>
        </p:blipFill>
        <p:spPr>
          <a:xfrm>
            <a:off x="6241125" y="3622138"/>
            <a:ext cx="2404701" cy="857276"/>
          </a:xfrm>
          <a:prstGeom prst="rect">
            <a:avLst/>
          </a:prstGeom>
          <a:noFill/>
          <a:ln>
            <a:noFill/>
          </a:ln>
        </p:spPr>
      </p:pic>
      <p:pic>
        <p:nvPicPr>
          <p:cNvPr id="331" name="Google Shape;331;p20"/>
          <p:cNvPicPr preferRelativeResize="0"/>
          <p:nvPr/>
        </p:nvPicPr>
        <p:blipFill rotWithShape="1">
          <a:blip r:embed="rId6">
            <a:alphaModFix/>
          </a:blip>
          <a:srcRect l="9214" t="22555" b="25534"/>
          <a:stretch/>
        </p:blipFill>
        <p:spPr>
          <a:xfrm>
            <a:off x="6155300" y="1879075"/>
            <a:ext cx="2882626" cy="1510400"/>
          </a:xfrm>
          <a:prstGeom prst="rect">
            <a:avLst/>
          </a:prstGeom>
          <a:noFill/>
          <a:ln>
            <a:noFill/>
          </a:ln>
        </p:spPr>
      </p:pic>
      <p:pic>
        <p:nvPicPr>
          <p:cNvPr id="2" name="Audio 1">
            <a:hlinkClick r:id="" action="ppaction://media"/>
            <a:extLst>
              <a:ext uri="{FF2B5EF4-FFF2-40B4-BE49-F238E27FC236}">
                <a16:creationId xmlns:a16="http://schemas.microsoft.com/office/drawing/2014/main" id="{E232194B-02B8-DFB6-FDA0-B922F441E3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114323">
        <p14:flip dir="r"/>
      </p:transition>
    </mc:Choice>
    <mc:Fallback xmlns="">
      <p:transition spd="slow" advTm="114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1056750" y="376675"/>
            <a:ext cx="7030500" cy="888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Model Option 1:</a:t>
            </a:r>
            <a:endParaRPr/>
          </a:p>
          <a:p>
            <a:pPr marL="0" lvl="0" indent="0" algn="ctr" rtl="0">
              <a:spcBef>
                <a:spcPts val="0"/>
              </a:spcBef>
              <a:spcAft>
                <a:spcPts val="0"/>
              </a:spcAft>
              <a:buNone/>
            </a:pPr>
            <a:r>
              <a:rPr lang="en"/>
              <a:t>Collaborative Filtering</a:t>
            </a:r>
            <a:endParaRPr/>
          </a:p>
        </p:txBody>
      </p:sp>
      <p:sp>
        <p:nvSpPr>
          <p:cNvPr id="337" name="Google Shape;337;p21"/>
          <p:cNvSpPr txBox="1">
            <a:spLocks noGrp="1"/>
          </p:cNvSpPr>
          <p:nvPr>
            <p:ph type="body" idx="1"/>
          </p:nvPr>
        </p:nvSpPr>
        <p:spPr>
          <a:xfrm>
            <a:off x="199825" y="1605375"/>
            <a:ext cx="6542100" cy="2946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Wingdings" panose="05000000000000000000" pitchFamily="2" charset="2"/>
              <a:buChar char="q"/>
            </a:pPr>
            <a:r>
              <a:rPr lang="en" sz="1400"/>
              <a:t>Matrix of Steam users and games with marked recommended games for each user</a:t>
            </a:r>
            <a:endParaRPr sz="1400"/>
          </a:p>
          <a:p>
            <a:pPr marL="457200" lvl="0" indent="-317500" algn="l" rtl="0">
              <a:spcBef>
                <a:spcPts val="0"/>
              </a:spcBef>
              <a:spcAft>
                <a:spcPts val="0"/>
              </a:spcAft>
              <a:buSzPts val="1400"/>
              <a:buFont typeface="Wingdings" panose="05000000000000000000" pitchFamily="2" charset="2"/>
              <a:buChar char="q"/>
            </a:pPr>
            <a:r>
              <a:rPr lang="en" sz="1400"/>
              <a:t>Utilizes a Compressed Sparse Row (CSR) matrix to alleviate efficiency concerns</a:t>
            </a:r>
            <a:endParaRPr sz="1400"/>
          </a:p>
          <a:p>
            <a:pPr marL="457200" lvl="0" indent="-317500" algn="l" rtl="0">
              <a:spcBef>
                <a:spcPts val="0"/>
              </a:spcBef>
              <a:spcAft>
                <a:spcPts val="0"/>
              </a:spcAft>
              <a:buSzPts val="1400"/>
              <a:buFont typeface="Wingdings" panose="05000000000000000000" pitchFamily="2" charset="2"/>
              <a:buChar char="q"/>
            </a:pPr>
            <a:r>
              <a:rPr lang="en" sz="1400"/>
              <a:t>Unsupervised SciKit-Learn model Unsupervised Nearest Neighbors to find best matches</a:t>
            </a:r>
            <a:endParaRPr sz="1400"/>
          </a:p>
          <a:p>
            <a:pPr marL="914400" lvl="1" indent="-304800" algn="l" rtl="0">
              <a:spcBef>
                <a:spcPts val="0"/>
              </a:spcBef>
              <a:spcAft>
                <a:spcPts val="0"/>
              </a:spcAft>
              <a:buSzPts val="1200"/>
              <a:buFont typeface="Wingdings" panose="05000000000000000000" pitchFamily="2" charset="2"/>
              <a:buChar char="q"/>
            </a:pPr>
            <a:r>
              <a:rPr lang="en" sz="1200" b="1"/>
              <a:t>n_neighbors:</a:t>
            </a:r>
            <a:r>
              <a:rPr lang="en" sz="1200"/>
              <a:t> The number of recommendations to make based on the input game</a:t>
            </a:r>
            <a:endParaRPr sz="1200"/>
          </a:p>
          <a:p>
            <a:pPr marL="914400" lvl="1" indent="-304800" algn="l" rtl="0">
              <a:spcBef>
                <a:spcPts val="0"/>
              </a:spcBef>
              <a:spcAft>
                <a:spcPts val="0"/>
              </a:spcAft>
              <a:buSzPts val="1200"/>
              <a:buFont typeface="Wingdings" panose="05000000000000000000" pitchFamily="2" charset="2"/>
              <a:buChar char="q"/>
            </a:pPr>
            <a:r>
              <a:rPr lang="en" sz="1200" b="1"/>
              <a:t>algorithm:</a:t>
            </a:r>
            <a:r>
              <a:rPr lang="en" sz="1200"/>
              <a:t> uses brute-force algorithm because of CSR Matrix. </a:t>
            </a:r>
          </a:p>
          <a:p>
            <a:pPr lvl="2" indent="-304800">
              <a:buSzPts val="1200"/>
              <a:buFont typeface="Wingdings" panose="05000000000000000000" pitchFamily="2" charset="2"/>
              <a:buChar char="q"/>
            </a:pPr>
            <a:r>
              <a:rPr lang="en" sz="1200"/>
              <a:t>Reaches and efficiency of O(NP)</a:t>
            </a:r>
            <a:endParaRPr sz="1200"/>
          </a:p>
          <a:p>
            <a:pPr marL="914400" lvl="1" indent="-304800" algn="l" rtl="0">
              <a:spcBef>
                <a:spcPts val="0"/>
              </a:spcBef>
              <a:spcAft>
                <a:spcPts val="0"/>
              </a:spcAft>
              <a:buSzPts val="1200"/>
              <a:buFont typeface="Wingdings" panose="05000000000000000000" pitchFamily="2" charset="2"/>
              <a:buChar char="q"/>
            </a:pPr>
            <a:r>
              <a:rPr lang="en" sz="1200" b="1"/>
              <a:t>metrics:</a:t>
            </a:r>
            <a:r>
              <a:rPr lang="en" sz="1200"/>
              <a:t> cosine distance used as metric to measure the closest neighbor results</a:t>
            </a:r>
            <a:endParaRPr sz="1200"/>
          </a:p>
        </p:txBody>
      </p:sp>
      <p:pic>
        <p:nvPicPr>
          <p:cNvPr id="338" name="Google Shape;338;p21"/>
          <p:cNvPicPr preferRelativeResize="0"/>
          <p:nvPr/>
        </p:nvPicPr>
        <p:blipFill>
          <a:blip r:embed="rId5">
            <a:alphaModFix/>
          </a:blip>
          <a:stretch>
            <a:fillRect/>
          </a:stretch>
        </p:blipFill>
        <p:spPr>
          <a:xfrm>
            <a:off x="7078625" y="1317350"/>
            <a:ext cx="1960550" cy="2381201"/>
          </a:xfrm>
          <a:prstGeom prst="rect">
            <a:avLst/>
          </a:prstGeom>
          <a:noFill/>
          <a:ln>
            <a:noFill/>
          </a:ln>
        </p:spPr>
      </p:pic>
      <p:pic>
        <p:nvPicPr>
          <p:cNvPr id="42" name="Audio 41">
            <a:hlinkClick r:id="" action="ppaction://media"/>
            <a:extLst>
              <a:ext uri="{FF2B5EF4-FFF2-40B4-BE49-F238E27FC236}">
                <a16:creationId xmlns:a16="http://schemas.microsoft.com/office/drawing/2014/main" id="{BFD6B38C-3790-C3BA-F7F6-D9EE8E2E0F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8197">
        <p14:flip dir="r"/>
      </p:transition>
    </mc:Choice>
    <mc:Fallback xmlns="">
      <p:transition spd="slow" advTm="781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Momentum</vt:lpstr>
      <vt:lpstr>Term Project Presentation Overview</vt:lpstr>
      <vt:lpstr>Problem Statement</vt:lpstr>
      <vt:lpstr>Data Collection</vt:lpstr>
      <vt:lpstr>Visualizations</vt:lpstr>
      <vt:lpstr>Visualizations</vt:lpstr>
      <vt:lpstr>Exploring The Data</vt:lpstr>
      <vt:lpstr>Data Preparation</vt:lpstr>
      <vt:lpstr>Models &amp; Metrics</vt:lpstr>
      <vt:lpstr>Model Option 1: Collaborative Filtering</vt:lpstr>
      <vt:lpstr>Example Data From Model 1</vt:lpstr>
      <vt:lpstr>Model Option 2: Content-Based Filtering</vt:lpstr>
      <vt:lpstr>Example Data From Model 2</vt:lpstr>
      <vt:lpstr>Ethical Considerations</vt:lpstr>
      <vt:lpstr>Conclusion</vt:lpstr>
      <vt:lpstr>Results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 Presentation Overview</dc:title>
  <dc:creator>Josh Greenert</dc:creator>
  <cp:revision>4</cp:revision>
  <dcterms:modified xsi:type="dcterms:W3CDTF">2023-03-02T06:50:17Z</dcterms:modified>
</cp:coreProperties>
</file>